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  <p:sldMasterId id="2147483702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Inter" panose="020B0604020202020204" charset="0"/>
      <p:regular r:id="rId19"/>
      <p:bold r:id="rId20"/>
      <p:italic r:id="rId21"/>
      <p:boldItalic r:id="rId22"/>
    </p:embeddedFont>
    <p:embeddedFont>
      <p:font typeface="Inter Light" panose="020B0604020202020204" charset="0"/>
      <p:regular r:id="rId23"/>
      <p:bold r:id="rId24"/>
      <p:italic r:id="rId25"/>
      <p:boldItalic r:id="rId26"/>
    </p:embeddedFont>
    <p:embeddedFont>
      <p:font typeface="Taviraj" panose="020B0604020202020204" charset="-34"/>
      <p:regular r:id="rId27"/>
      <p:bold r:id="rId28"/>
      <p:italic r:id="rId29"/>
      <p:boldItalic r:id="rId30"/>
    </p:embeddedFont>
    <p:embeddedFont>
      <p:font typeface="Taviraj Light" panose="020B0604020202020204" charset="-34"/>
      <p:regular r:id="rId31"/>
      <p:bold r:id="rId32"/>
      <p:italic r:id="rId33"/>
      <p:boldItalic r:id="rId34"/>
    </p:embeddedFont>
    <p:embeddedFont>
      <p:font typeface="Taviraj Medium" panose="020B0604020202020204" charset="-34"/>
      <p:regular r:id="rId35"/>
      <p:bold r:id="rId36"/>
      <p:italic r:id="rId37"/>
      <p:boldItalic r:id="rId38"/>
    </p:embeddedFont>
    <p:embeddedFont>
      <p:font typeface="Taviraj SemiBold" panose="020B0604020202020204" charset="-34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d5fb823722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d5fb823722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d5fb823722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d5fb823722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d5fb823722_0_1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d5fb823722_0_1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d5fb823722_0_1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d5fb823722_0_1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Umbrella of Elko Trail System, Regional Humboldt-Rubies Trail,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d5fb823722_0_1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d5fb823722_0_1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Finishing up with cost estimates for all 4 phases.  Draft report in May.  Then review period.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d5fb823722_0_1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d5fb823722_0_1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d5fb823722_0_1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d5fb823722_0_1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d5fb823722_0_1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d5fb823722_0_1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5fb823722_0_1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d5fb823722_0_1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d5fb823722_0_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d5fb823722_0_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d5fb823722_0_1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d5fb823722_0_1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d5fb823722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d5fb823722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d5fb823722_0_1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d5fb823722_0_1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d5fb823722_0_1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d5fb823722_0_1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d5fb823722_0_1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d5fb823722_0_1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Alt 1">
  <p:cSld name="BLANK_2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6099100" y="1796550"/>
            <a:ext cx="2724600" cy="2334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228600" y="749904"/>
            <a:ext cx="55095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CUSTOM_2">
    <p:bg>
      <p:bgPr>
        <a:solidFill>
          <a:schemeClr val="accen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221750" y="1448100"/>
            <a:ext cx="8700600" cy="22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314444" y="1197700"/>
            <a:ext cx="1887000" cy="592200"/>
          </a:xfrm>
          <a:prstGeom prst="rect">
            <a:avLst/>
          </a:prstGeom>
        </p:spPr>
        <p:txBody>
          <a:bodyPr spcFirstLastPara="1" wrap="square" lIns="0" tIns="0" rIns="275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2"/>
          </p:nvPr>
        </p:nvSpPr>
        <p:spPr>
          <a:xfrm>
            <a:off x="2131994" y="1197700"/>
            <a:ext cx="5065500" cy="60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3"/>
          </p:nvPr>
        </p:nvSpPr>
        <p:spPr>
          <a:xfrm>
            <a:off x="5385650" y="3337800"/>
            <a:ext cx="35298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4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5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E46962"/>
          </p15:clr>
        </p15:guide>
        <p15:guide id="2" orient="horz" pos="232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only">
  <p:cSld name="BLANK_1_1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 top right">
  <p:cSld name="BLANK_1_1_1_1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228600" y="2004152"/>
            <a:ext cx="43893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223625" y="3332073"/>
            <a:ext cx="2585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3"/>
          </p:nvPr>
        </p:nvSpPr>
        <p:spPr>
          <a:xfrm>
            <a:off x="3233897" y="3334148"/>
            <a:ext cx="2585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4"/>
          </p:nvPr>
        </p:nvSpPr>
        <p:spPr>
          <a:xfrm>
            <a:off x="6244169" y="3334148"/>
            <a:ext cx="2585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3236376" y="2963675"/>
            <a:ext cx="430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6"/>
          </p:nvPr>
        </p:nvSpPr>
        <p:spPr>
          <a:xfrm>
            <a:off x="3667188" y="2963675"/>
            <a:ext cx="21549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7"/>
          </p:nvPr>
        </p:nvSpPr>
        <p:spPr>
          <a:xfrm>
            <a:off x="6244169" y="2963675"/>
            <a:ext cx="430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8"/>
          </p:nvPr>
        </p:nvSpPr>
        <p:spPr>
          <a:xfrm>
            <a:off x="6674981" y="2963675"/>
            <a:ext cx="21549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79" name="Google Shape;79;p17"/>
          <p:cNvSpPr>
            <a:spLocks noGrp="1"/>
          </p:cNvSpPr>
          <p:nvPr>
            <p:ph type="pic" idx="9"/>
          </p:nvPr>
        </p:nvSpPr>
        <p:spPr>
          <a:xfrm>
            <a:off x="5477150" y="455550"/>
            <a:ext cx="3346800" cy="21162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7"/>
          <p:cNvSpPr txBox="1">
            <a:spLocks noGrp="1"/>
          </p:cNvSpPr>
          <p:nvPr>
            <p:ph type="subTitle" idx="13"/>
          </p:nvPr>
        </p:nvSpPr>
        <p:spPr>
          <a:xfrm>
            <a:off x="223625" y="2963675"/>
            <a:ext cx="430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4"/>
          </p:nvPr>
        </p:nvSpPr>
        <p:spPr>
          <a:xfrm>
            <a:off x="654425" y="2963675"/>
            <a:ext cx="21549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5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6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37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view slide">
  <p:cSld name="BLANK_1_1_1_1_2_3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228650" y="320200"/>
            <a:ext cx="17280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>
            <a:spLocks noGrp="1"/>
          </p:cNvSpPr>
          <p:nvPr>
            <p:ph type="pic" idx="2"/>
          </p:nvPr>
        </p:nvSpPr>
        <p:spPr>
          <a:xfrm>
            <a:off x="320100" y="2576275"/>
            <a:ext cx="2493600" cy="21120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8"/>
          <p:cNvSpPr txBox="1">
            <a:spLocks noGrp="1"/>
          </p:cNvSpPr>
          <p:nvPr>
            <p:ph type="subTitle" idx="1"/>
          </p:nvPr>
        </p:nvSpPr>
        <p:spPr>
          <a:xfrm>
            <a:off x="4138875" y="533400"/>
            <a:ext cx="27228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highlight>
                  <a:schemeClr val="accent5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3"/>
          </p:nvPr>
        </p:nvSpPr>
        <p:spPr>
          <a:xfrm>
            <a:off x="4143075" y="762000"/>
            <a:ext cx="3342600" cy="848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4"/>
          </p:nvPr>
        </p:nvSpPr>
        <p:spPr>
          <a:xfrm>
            <a:off x="3757500" y="533400"/>
            <a:ext cx="3543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5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6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7"/>
          </p:nvPr>
        </p:nvSpPr>
        <p:spPr>
          <a:xfrm>
            <a:off x="4139063" y="1972650"/>
            <a:ext cx="27228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highlight>
                  <a:schemeClr val="accent5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8"/>
          </p:nvPr>
        </p:nvSpPr>
        <p:spPr>
          <a:xfrm>
            <a:off x="4143263" y="2201250"/>
            <a:ext cx="3342600" cy="848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9"/>
          </p:nvPr>
        </p:nvSpPr>
        <p:spPr>
          <a:xfrm>
            <a:off x="3757645" y="1972650"/>
            <a:ext cx="3543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3"/>
          </p:nvPr>
        </p:nvSpPr>
        <p:spPr>
          <a:xfrm>
            <a:off x="4139063" y="3411900"/>
            <a:ext cx="27228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highlight>
                  <a:schemeClr val="accent5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4"/>
          </p:nvPr>
        </p:nvSpPr>
        <p:spPr>
          <a:xfrm>
            <a:off x="4143263" y="3640500"/>
            <a:ext cx="3342600" cy="848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15"/>
          </p:nvPr>
        </p:nvSpPr>
        <p:spPr>
          <a:xfrm>
            <a:off x="3757645" y="3411900"/>
            <a:ext cx="3543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yebrow">
  <p:cSld name="BLANK_1_1_1_1_2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228650" y="592749"/>
            <a:ext cx="6876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ubTitle" idx="1"/>
          </p:nvPr>
        </p:nvSpPr>
        <p:spPr>
          <a:xfrm>
            <a:off x="228650" y="363801"/>
            <a:ext cx="3129300" cy="2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main point">
  <p:cSld name="BLANK_1_1_1_1_1_1">
    <p:bg>
      <p:bgPr>
        <a:solidFill>
          <a:schemeClr val="accent5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2813700" y="278234"/>
            <a:ext cx="6101700" cy="28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1">
  <p:cSld name="BLANK_1_1_1_1_1_1_1_1_1_1_1_2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subTitle" idx="1"/>
          </p:nvPr>
        </p:nvSpPr>
        <p:spPr>
          <a:xfrm>
            <a:off x="234250" y="2987975"/>
            <a:ext cx="27585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2"/>
          </p:nvPr>
        </p:nvSpPr>
        <p:spPr>
          <a:xfrm>
            <a:off x="3195625" y="2987975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3"/>
          </p:nvPr>
        </p:nvSpPr>
        <p:spPr>
          <a:xfrm>
            <a:off x="6157000" y="2987975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4"/>
          </p:nvPr>
        </p:nvSpPr>
        <p:spPr>
          <a:xfrm>
            <a:off x="6157000" y="4322350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5"/>
          </p:nvPr>
        </p:nvSpPr>
        <p:spPr>
          <a:xfrm>
            <a:off x="3195075" y="4322350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6"/>
          </p:nvPr>
        </p:nvSpPr>
        <p:spPr>
          <a:xfrm>
            <a:off x="233150" y="4322350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234255" y="312872"/>
            <a:ext cx="8610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7"/>
          </p:nvPr>
        </p:nvSpPr>
        <p:spPr>
          <a:xfrm>
            <a:off x="234248" y="2659751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8"/>
          </p:nvPr>
        </p:nvSpPr>
        <p:spPr>
          <a:xfrm>
            <a:off x="1462701" y="2659750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9"/>
          </p:nvPr>
        </p:nvSpPr>
        <p:spPr>
          <a:xfrm>
            <a:off x="3195623" y="2659751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13"/>
          </p:nvPr>
        </p:nvSpPr>
        <p:spPr>
          <a:xfrm>
            <a:off x="4424076" y="2659750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14"/>
          </p:nvPr>
        </p:nvSpPr>
        <p:spPr>
          <a:xfrm>
            <a:off x="6156998" y="2659751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5"/>
          </p:nvPr>
        </p:nvSpPr>
        <p:spPr>
          <a:xfrm>
            <a:off x="7385451" y="2659750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6"/>
          </p:nvPr>
        </p:nvSpPr>
        <p:spPr>
          <a:xfrm>
            <a:off x="6156998" y="3994135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7"/>
          </p:nvPr>
        </p:nvSpPr>
        <p:spPr>
          <a:xfrm>
            <a:off x="7385451" y="3994134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8"/>
          </p:nvPr>
        </p:nvSpPr>
        <p:spPr>
          <a:xfrm>
            <a:off x="3195073" y="3994135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9"/>
          </p:nvPr>
        </p:nvSpPr>
        <p:spPr>
          <a:xfrm>
            <a:off x="4423526" y="3994134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20"/>
          </p:nvPr>
        </p:nvSpPr>
        <p:spPr>
          <a:xfrm>
            <a:off x="233148" y="3994135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21"/>
          </p:nvPr>
        </p:nvSpPr>
        <p:spPr>
          <a:xfrm>
            <a:off x="1461601" y="3994134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2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2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, body and image">
  <p:cSld name="BLANK_1_1_1_1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>
            <a:spLocks noGrp="1"/>
          </p:cNvSpPr>
          <p:nvPr>
            <p:ph type="pic" idx="2"/>
          </p:nvPr>
        </p:nvSpPr>
        <p:spPr>
          <a:xfrm>
            <a:off x="4617775" y="457200"/>
            <a:ext cx="4206000" cy="422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228600" y="1359900"/>
            <a:ext cx="4149300" cy="5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228600" y="2079600"/>
            <a:ext cx="3529500" cy="2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3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4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w/text and items">
  <p:cSld name="CUSTOM_3_1">
    <p:bg>
      <p:bgPr>
        <a:solidFill>
          <a:schemeClr val="accent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>
            <a:spLocks noGrp="1"/>
          </p:cNvSpPr>
          <p:nvPr>
            <p:ph type="pic" idx="2"/>
          </p:nvPr>
        </p:nvSpPr>
        <p:spPr>
          <a:xfrm>
            <a:off x="320200" y="2571750"/>
            <a:ext cx="4206300" cy="2112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3"/>
          <p:cNvSpPr>
            <a:spLocks noGrp="1"/>
          </p:cNvSpPr>
          <p:nvPr>
            <p:ph type="pic" idx="3"/>
          </p:nvPr>
        </p:nvSpPr>
        <p:spPr>
          <a:xfrm>
            <a:off x="5477200" y="889175"/>
            <a:ext cx="3346800" cy="9045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5385650" y="1895400"/>
            <a:ext cx="35298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5385650" y="2953675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5"/>
          </p:nvPr>
        </p:nvSpPr>
        <p:spPr>
          <a:xfrm>
            <a:off x="5385650" y="3401825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5769350" y="3401825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7"/>
          </p:nvPr>
        </p:nvSpPr>
        <p:spPr>
          <a:xfrm>
            <a:off x="5385650" y="3849963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8"/>
          </p:nvPr>
        </p:nvSpPr>
        <p:spPr>
          <a:xfrm>
            <a:off x="5769350" y="3849963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9"/>
          </p:nvPr>
        </p:nvSpPr>
        <p:spPr>
          <a:xfrm>
            <a:off x="5385650" y="4298088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3"/>
          </p:nvPr>
        </p:nvSpPr>
        <p:spPr>
          <a:xfrm>
            <a:off x="5769350" y="4298088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14"/>
          </p:nvPr>
        </p:nvSpPr>
        <p:spPr>
          <a:xfrm>
            <a:off x="5769350" y="2953675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15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16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40470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/3 items right 2">
  <p:cSld name="CUSTOM_3_1_1_3">
    <p:bg>
      <p:bgPr>
        <a:solidFill>
          <a:schemeClr val="accent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>
            <a:spLocks noGrp="1"/>
          </p:cNvSpPr>
          <p:nvPr>
            <p:ph type="pic" idx="2"/>
          </p:nvPr>
        </p:nvSpPr>
        <p:spPr>
          <a:xfrm>
            <a:off x="320200" y="3244502"/>
            <a:ext cx="4206300" cy="14355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20200" y="2251000"/>
            <a:ext cx="42063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3"/>
          </p:nvPr>
        </p:nvSpPr>
        <p:spPr>
          <a:xfrm>
            <a:off x="5484850" y="1370025"/>
            <a:ext cx="2691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4"/>
          </p:nvPr>
        </p:nvSpPr>
        <p:spPr>
          <a:xfrm>
            <a:off x="5800983" y="1370018"/>
            <a:ext cx="29799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5"/>
          </p:nvPr>
        </p:nvSpPr>
        <p:spPr>
          <a:xfrm>
            <a:off x="5484850" y="1624200"/>
            <a:ext cx="3345600" cy="56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6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7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065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8"/>
          </p:nvPr>
        </p:nvSpPr>
        <p:spPr>
          <a:xfrm>
            <a:off x="5484850" y="3758475"/>
            <a:ext cx="2691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9"/>
          </p:nvPr>
        </p:nvSpPr>
        <p:spPr>
          <a:xfrm>
            <a:off x="5800983" y="3761268"/>
            <a:ext cx="29799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3"/>
          </p:nvPr>
        </p:nvSpPr>
        <p:spPr>
          <a:xfrm>
            <a:off x="5484850" y="4012650"/>
            <a:ext cx="3345600" cy="56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4"/>
          </p:nvPr>
        </p:nvSpPr>
        <p:spPr>
          <a:xfrm>
            <a:off x="5484850" y="2566350"/>
            <a:ext cx="2691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5"/>
          </p:nvPr>
        </p:nvSpPr>
        <p:spPr>
          <a:xfrm>
            <a:off x="5800983" y="2564943"/>
            <a:ext cx="29799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6"/>
          </p:nvPr>
        </p:nvSpPr>
        <p:spPr>
          <a:xfrm>
            <a:off x="5484850" y="2820525"/>
            <a:ext cx="3345600" cy="56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/text">
  <p:cSld name="CUSTOM_3_1_1_1">
    <p:bg>
      <p:bgPr>
        <a:solidFill>
          <a:schemeClr val="accent5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>
            <a:spLocks noGrp="1"/>
          </p:cNvSpPr>
          <p:nvPr>
            <p:ph type="pic" idx="2"/>
          </p:nvPr>
        </p:nvSpPr>
        <p:spPr>
          <a:xfrm>
            <a:off x="320100" y="2164202"/>
            <a:ext cx="2587800" cy="9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320100" y="3738725"/>
            <a:ext cx="2587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3"/>
          </p:nvPr>
        </p:nvSpPr>
        <p:spPr>
          <a:xfrm>
            <a:off x="320103" y="3337800"/>
            <a:ext cx="3837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4"/>
          </p:nvPr>
        </p:nvSpPr>
        <p:spPr>
          <a:xfrm>
            <a:off x="710800" y="3337800"/>
            <a:ext cx="21972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5"/>
          <p:cNvSpPr>
            <a:spLocks noGrp="1"/>
          </p:cNvSpPr>
          <p:nvPr>
            <p:ph type="pic" idx="5"/>
          </p:nvPr>
        </p:nvSpPr>
        <p:spPr>
          <a:xfrm>
            <a:off x="6236000" y="2171940"/>
            <a:ext cx="2587800" cy="9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5"/>
          <p:cNvSpPr txBox="1">
            <a:spLocks noGrp="1"/>
          </p:cNvSpPr>
          <p:nvPr>
            <p:ph type="body" idx="6"/>
          </p:nvPr>
        </p:nvSpPr>
        <p:spPr>
          <a:xfrm>
            <a:off x="6236000" y="3746463"/>
            <a:ext cx="2587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7"/>
          </p:nvPr>
        </p:nvSpPr>
        <p:spPr>
          <a:xfrm>
            <a:off x="6236003" y="3337800"/>
            <a:ext cx="3837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8"/>
          </p:nvPr>
        </p:nvSpPr>
        <p:spPr>
          <a:xfrm>
            <a:off x="6626700" y="3337800"/>
            <a:ext cx="21972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>
            <a:spLocks noGrp="1"/>
          </p:cNvSpPr>
          <p:nvPr>
            <p:ph type="pic" idx="9"/>
          </p:nvPr>
        </p:nvSpPr>
        <p:spPr>
          <a:xfrm>
            <a:off x="3278050" y="2171927"/>
            <a:ext cx="2587800" cy="9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5"/>
          <p:cNvSpPr txBox="1">
            <a:spLocks noGrp="1"/>
          </p:cNvSpPr>
          <p:nvPr>
            <p:ph type="body" idx="13"/>
          </p:nvPr>
        </p:nvSpPr>
        <p:spPr>
          <a:xfrm>
            <a:off x="3278000" y="3746450"/>
            <a:ext cx="2587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14"/>
          </p:nvPr>
        </p:nvSpPr>
        <p:spPr>
          <a:xfrm>
            <a:off x="3278003" y="3337800"/>
            <a:ext cx="3837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5"/>
          </p:nvPr>
        </p:nvSpPr>
        <p:spPr>
          <a:xfrm>
            <a:off x="3668700" y="3337800"/>
            <a:ext cx="21972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6"/>
          </p:nvPr>
        </p:nvSpPr>
        <p:spPr>
          <a:xfrm>
            <a:off x="5431275" y="706000"/>
            <a:ext cx="33927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7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18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065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3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1">
  <p:cSld name="CUSTOM_3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>
            <a:spLocks noGrp="1"/>
          </p:cNvSpPr>
          <p:nvPr>
            <p:ph type="pic" idx="2"/>
          </p:nvPr>
        </p:nvSpPr>
        <p:spPr>
          <a:xfrm>
            <a:off x="320100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6"/>
          <p:cNvSpPr>
            <a:spLocks noGrp="1"/>
          </p:cNvSpPr>
          <p:nvPr>
            <p:ph type="pic" idx="3"/>
          </p:nvPr>
        </p:nvSpPr>
        <p:spPr>
          <a:xfrm>
            <a:off x="2039125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6"/>
          <p:cNvSpPr>
            <a:spLocks noGrp="1"/>
          </p:cNvSpPr>
          <p:nvPr>
            <p:ph type="pic" idx="4"/>
          </p:nvPr>
        </p:nvSpPr>
        <p:spPr>
          <a:xfrm>
            <a:off x="3758150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26"/>
          <p:cNvSpPr>
            <a:spLocks noGrp="1"/>
          </p:cNvSpPr>
          <p:nvPr>
            <p:ph type="pic" idx="5"/>
          </p:nvPr>
        </p:nvSpPr>
        <p:spPr>
          <a:xfrm>
            <a:off x="5477175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6"/>
          <p:cNvSpPr>
            <a:spLocks noGrp="1"/>
          </p:cNvSpPr>
          <p:nvPr>
            <p:ph type="pic" idx="6"/>
          </p:nvPr>
        </p:nvSpPr>
        <p:spPr>
          <a:xfrm>
            <a:off x="7196200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221700" y="3568025"/>
            <a:ext cx="8700600" cy="13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1"/>
          </p:nvPr>
        </p:nvSpPr>
        <p:spPr>
          <a:xfrm>
            <a:off x="320100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7"/>
          </p:nvPr>
        </p:nvSpPr>
        <p:spPr>
          <a:xfrm>
            <a:off x="320100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8"/>
          </p:nvPr>
        </p:nvSpPr>
        <p:spPr>
          <a:xfrm>
            <a:off x="2039125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9"/>
          </p:nvPr>
        </p:nvSpPr>
        <p:spPr>
          <a:xfrm>
            <a:off x="2039125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13"/>
          </p:nvPr>
        </p:nvSpPr>
        <p:spPr>
          <a:xfrm>
            <a:off x="3758150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14"/>
          </p:nvPr>
        </p:nvSpPr>
        <p:spPr>
          <a:xfrm>
            <a:off x="3758150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15"/>
          </p:nvPr>
        </p:nvSpPr>
        <p:spPr>
          <a:xfrm>
            <a:off x="5477175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6"/>
          </p:nvPr>
        </p:nvSpPr>
        <p:spPr>
          <a:xfrm>
            <a:off x="5477175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17"/>
          </p:nvPr>
        </p:nvSpPr>
        <p:spPr>
          <a:xfrm>
            <a:off x="7196200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8"/>
          </p:nvPr>
        </p:nvSpPr>
        <p:spPr>
          <a:xfrm>
            <a:off x="7196200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19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20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2">
  <p:cSld name="CUSTOM_3_1_1_1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>
            <a:spLocks noGrp="1"/>
          </p:cNvSpPr>
          <p:nvPr>
            <p:ph type="pic" idx="2"/>
          </p:nvPr>
        </p:nvSpPr>
        <p:spPr>
          <a:xfrm>
            <a:off x="3758250" y="457202"/>
            <a:ext cx="16275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7"/>
          <p:cNvSpPr txBox="1">
            <a:spLocks noGrp="1"/>
          </p:cNvSpPr>
          <p:nvPr>
            <p:ph type="subTitle" idx="1"/>
          </p:nvPr>
        </p:nvSpPr>
        <p:spPr>
          <a:xfrm>
            <a:off x="5477150" y="457200"/>
            <a:ext cx="17190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3"/>
          </p:nvPr>
        </p:nvSpPr>
        <p:spPr>
          <a:xfrm>
            <a:off x="7575075" y="457200"/>
            <a:ext cx="1248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05" name="Google Shape;205;p27"/>
          <p:cNvSpPr>
            <a:spLocks noGrp="1"/>
          </p:cNvSpPr>
          <p:nvPr>
            <p:ph type="pic" idx="4"/>
          </p:nvPr>
        </p:nvSpPr>
        <p:spPr>
          <a:xfrm>
            <a:off x="3758250" y="1899602"/>
            <a:ext cx="16275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7"/>
          <p:cNvSpPr>
            <a:spLocks noGrp="1"/>
          </p:cNvSpPr>
          <p:nvPr>
            <p:ph type="pic" idx="5"/>
          </p:nvPr>
        </p:nvSpPr>
        <p:spPr>
          <a:xfrm>
            <a:off x="3758250" y="3342002"/>
            <a:ext cx="16275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27"/>
          <p:cNvSpPr txBox="1">
            <a:spLocks noGrp="1"/>
          </p:cNvSpPr>
          <p:nvPr>
            <p:ph type="body" idx="6"/>
          </p:nvPr>
        </p:nvSpPr>
        <p:spPr>
          <a:xfrm>
            <a:off x="5477150" y="915900"/>
            <a:ext cx="3346800" cy="75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7"/>
          </p:nvPr>
        </p:nvSpPr>
        <p:spPr>
          <a:xfrm>
            <a:off x="5477150" y="1895400"/>
            <a:ext cx="17190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8"/>
          </p:nvPr>
        </p:nvSpPr>
        <p:spPr>
          <a:xfrm>
            <a:off x="7575075" y="1895400"/>
            <a:ext cx="1248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9"/>
          </p:nvPr>
        </p:nvSpPr>
        <p:spPr>
          <a:xfrm>
            <a:off x="5477150" y="2354100"/>
            <a:ext cx="3346800" cy="75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13"/>
          </p:nvPr>
        </p:nvSpPr>
        <p:spPr>
          <a:xfrm>
            <a:off x="5477150" y="3333600"/>
            <a:ext cx="17190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14"/>
          </p:nvPr>
        </p:nvSpPr>
        <p:spPr>
          <a:xfrm>
            <a:off x="7575075" y="3333600"/>
            <a:ext cx="1248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5"/>
          </p:nvPr>
        </p:nvSpPr>
        <p:spPr>
          <a:xfrm>
            <a:off x="5477150" y="3792300"/>
            <a:ext cx="3346800" cy="75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16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17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BLANK_1_1_1_1_1_1_1_1_1_1_1_1_1_1_1_1_1_1_1_1_1_1_3">
    <p:bg>
      <p:bgPr>
        <a:solidFill>
          <a:schemeClr val="accent5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224575" y="942125"/>
            <a:ext cx="8691000" cy="13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3"/>
          </p:nvPr>
        </p:nvSpPr>
        <p:spPr>
          <a:xfrm>
            <a:off x="326075" y="2565750"/>
            <a:ext cx="2485500" cy="9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4"/>
          </p:nvPr>
        </p:nvSpPr>
        <p:spPr>
          <a:xfrm>
            <a:off x="3189438" y="2967525"/>
            <a:ext cx="27585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5"/>
          </p:nvPr>
        </p:nvSpPr>
        <p:spPr>
          <a:xfrm>
            <a:off x="3189438" y="4244750"/>
            <a:ext cx="27585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6"/>
          </p:nvPr>
        </p:nvSpPr>
        <p:spPr>
          <a:xfrm>
            <a:off x="3189438" y="25657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7"/>
          </p:nvPr>
        </p:nvSpPr>
        <p:spPr>
          <a:xfrm>
            <a:off x="6156450" y="4244750"/>
            <a:ext cx="26673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subTitle" idx="8"/>
          </p:nvPr>
        </p:nvSpPr>
        <p:spPr>
          <a:xfrm>
            <a:off x="6156450" y="2967525"/>
            <a:ext cx="25896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9"/>
          </p:nvPr>
        </p:nvSpPr>
        <p:spPr>
          <a:xfrm>
            <a:off x="5094174" y="2565750"/>
            <a:ext cx="7752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13"/>
          </p:nvPr>
        </p:nvSpPr>
        <p:spPr>
          <a:xfrm>
            <a:off x="3189438" y="39698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14"/>
          </p:nvPr>
        </p:nvSpPr>
        <p:spPr>
          <a:xfrm>
            <a:off x="5087878" y="3969850"/>
            <a:ext cx="7752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subTitle" idx="15"/>
          </p:nvPr>
        </p:nvSpPr>
        <p:spPr>
          <a:xfrm>
            <a:off x="6156450" y="39698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16"/>
          </p:nvPr>
        </p:nvSpPr>
        <p:spPr>
          <a:xfrm>
            <a:off x="8079254" y="3969850"/>
            <a:ext cx="7773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ubTitle" idx="17"/>
          </p:nvPr>
        </p:nvSpPr>
        <p:spPr>
          <a:xfrm>
            <a:off x="6156450" y="25657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18"/>
          </p:nvPr>
        </p:nvSpPr>
        <p:spPr>
          <a:xfrm>
            <a:off x="8079254" y="2565750"/>
            <a:ext cx="7752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13">
          <p15:clr>
            <a:srgbClr val="E46962"/>
          </p15:clr>
        </p15:guide>
        <p15:guide id="2" pos="3931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">
  <p:cSld name="CUSTOM">
    <p:bg>
      <p:bgPr>
        <a:solidFill>
          <a:schemeClr val="accent2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/>
          <p:nvPr/>
        </p:nvSpPr>
        <p:spPr>
          <a:xfrm>
            <a:off x="4526250" y="0"/>
            <a:ext cx="4617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aviraj"/>
              <a:ea typeface="Taviraj"/>
              <a:cs typeface="Taviraj"/>
              <a:sym typeface="Taviraj"/>
            </a:endParaRPr>
          </a:p>
        </p:txBody>
      </p:sp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40470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228600" y="2133600"/>
            <a:ext cx="4047000" cy="2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subTitle" idx="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subTitle" idx="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Alt 2">
  <p:cSld name="CUSTOM_1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/>
          <p:nvPr/>
        </p:nvSpPr>
        <p:spPr>
          <a:xfrm>
            <a:off x="-7075" y="1231850"/>
            <a:ext cx="9151200" cy="3911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1"/>
          </p:nvPr>
        </p:nvSpPr>
        <p:spPr>
          <a:xfrm>
            <a:off x="4711488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subTitle" idx="2"/>
          </p:nvPr>
        </p:nvSpPr>
        <p:spPr>
          <a:xfrm>
            <a:off x="4711513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subTitle" idx="3"/>
          </p:nvPr>
        </p:nvSpPr>
        <p:spPr>
          <a:xfrm>
            <a:off x="4711513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4"/>
          </p:nvPr>
        </p:nvSpPr>
        <p:spPr>
          <a:xfrm>
            <a:off x="2515800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5"/>
          </p:nvPr>
        </p:nvSpPr>
        <p:spPr>
          <a:xfrm>
            <a:off x="2515800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subTitle" idx="6"/>
          </p:nvPr>
        </p:nvSpPr>
        <p:spPr>
          <a:xfrm>
            <a:off x="2515825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ubTitle" idx="7"/>
          </p:nvPr>
        </p:nvSpPr>
        <p:spPr>
          <a:xfrm>
            <a:off x="2515825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8"/>
          </p:nvPr>
        </p:nvSpPr>
        <p:spPr>
          <a:xfrm>
            <a:off x="320075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body" idx="9"/>
          </p:nvPr>
        </p:nvSpPr>
        <p:spPr>
          <a:xfrm>
            <a:off x="320075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13"/>
          </p:nvPr>
        </p:nvSpPr>
        <p:spPr>
          <a:xfrm>
            <a:off x="320100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52" name="Google Shape;252;p30"/>
          <p:cNvSpPr txBox="1">
            <a:spLocks noGrp="1"/>
          </p:cNvSpPr>
          <p:nvPr>
            <p:ph type="subTitle" idx="14"/>
          </p:nvPr>
        </p:nvSpPr>
        <p:spPr>
          <a:xfrm>
            <a:off x="320100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5"/>
          </p:nvPr>
        </p:nvSpPr>
        <p:spPr>
          <a:xfrm>
            <a:off x="4711488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16"/>
          </p:nvPr>
        </p:nvSpPr>
        <p:spPr>
          <a:xfrm>
            <a:off x="6907163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body" idx="17"/>
          </p:nvPr>
        </p:nvSpPr>
        <p:spPr>
          <a:xfrm>
            <a:off x="5334000" y="334575"/>
            <a:ext cx="358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subTitle" idx="18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subTitle" idx="19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20"/>
          </p:nvPr>
        </p:nvSpPr>
        <p:spPr>
          <a:xfrm>
            <a:off x="6907163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subTitle" idx="21"/>
          </p:nvPr>
        </p:nvSpPr>
        <p:spPr>
          <a:xfrm>
            <a:off x="6907188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61" name="Google Shape;261;p30"/>
          <p:cNvSpPr txBox="1">
            <a:spLocks noGrp="1"/>
          </p:cNvSpPr>
          <p:nvPr>
            <p:ph type="subTitle" idx="22"/>
          </p:nvPr>
        </p:nvSpPr>
        <p:spPr>
          <a:xfrm>
            <a:off x="6907188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Alt 3">
  <p:cSld name="CUSTOM_1_1">
    <p:bg>
      <p:bgPr>
        <a:solidFill>
          <a:schemeClr val="accent2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/>
          <p:nvPr/>
        </p:nvSpPr>
        <p:spPr>
          <a:xfrm>
            <a:off x="-7075" y="1895400"/>
            <a:ext cx="9151200" cy="324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4" name="Google Shape;264;p31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body" idx="1"/>
          </p:nvPr>
        </p:nvSpPr>
        <p:spPr>
          <a:xfrm>
            <a:off x="5477150" y="325504"/>
            <a:ext cx="3438300" cy="11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ny policies">
  <p:cSld name="CUSTOM_1_1_1">
    <p:bg>
      <p:bgPr>
        <a:solidFill>
          <a:schemeClr val="accent2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223864" y="353721"/>
            <a:ext cx="3970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2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32"/>
          <p:cNvSpPr>
            <a:spLocks noGrp="1"/>
          </p:cNvSpPr>
          <p:nvPr>
            <p:ph type="pic" idx="3"/>
          </p:nvPr>
        </p:nvSpPr>
        <p:spPr>
          <a:xfrm>
            <a:off x="5477325" y="457751"/>
            <a:ext cx="3346800" cy="20379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32"/>
          <p:cNvSpPr txBox="1">
            <a:spLocks noGrp="1"/>
          </p:cNvSpPr>
          <p:nvPr>
            <p:ph type="body" idx="4"/>
          </p:nvPr>
        </p:nvSpPr>
        <p:spPr>
          <a:xfrm>
            <a:off x="320250" y="326975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body" idx="5"/>
          </p:nvPr>
        </p:nvSpPr>
        <p:spPr>
          <a:xfrm>
            <a:off x="320125" y="180150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2"/>
          <p:cNvSpPr txBox="1">
            <a:spLocks noGrp="1"/>
          </p:cNvSpPr>
          <p:nvPr>
            <p:ph type="subTitle" idx="6"/>
          </p:nvPr>
        </p:nvSpPr>
        <p:spPr>
          <a:xfrm>
            <a:off x="320251" y="2955614"/>
            <a:ext cx="25200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276" name="Google Shape;276;p32"/>
          <p:cNvSpPr txBox="1">
            <a:spLocks noGrp="1"/>
          </p:cNvSpPr>
          <p:nvPr>
            <p:ph type="body" idx="7"/>
          </p:nvPr>
        </p:nvSpPr>
        <p:spPr>
          <a:xfrm>
            <a:off x="6303750" y="326975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2"/>
          <p:cNvSpPr txBox="1">
            <a:spLocks noGrp="1"/>
          </p:cNvSpPr>
          <p:nvPr>
            <p:ph type="subTitle" idx="8"/>
          </p:nvPr>
        </p:nvSpPr>
        <p:spPr>
          <a:xfrm>
            <a:off x="6303751" y="2955614"/>
            <a:ext cx="25200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9"/>
          </p:nvPr>
        </p:nvSpPr>
        <p:spPr>
          <a:xfrm>
            <a:off x="3312000" y="326975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subTitle" idx="13"/>
          </p:nvPr>
        </p:nvSpPr>
        <p:spPr>
          <a:xfrm>
            <a:off x="3312001" y="2955614"/>
            <a:ext cx="25200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_1_1_1">
    <p:bg>
      <p:bgPr>
        <a:solidFill>
          <a:schemeClr val="dk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33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33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7584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subTitle" idx="3"/>
          </p:nvPr>
        </p:nvSpPr>
        <p:spPr>
          <a:xfrm>
            <a:off x="3729875" y="405379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85" name="Google Shape;285;p33"/>
          <p:cNvSpPr txBox="1">
            <a:spLocks noGrp="1"/>
          </p:cNvSpPr>
          <p:nvPr>
            <p:ph type="subTitle" idx="4"/>
          </p:nvPr>
        </p:nvSpPr>
        <p:spPr>
          <a:xfrm>
            <a:off x="3913475" y="438935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subTitle" idx="5"/>
          </p:nvPr>
        </p:nvSpPr>
        <p:spPr>
          <a:xfrm>
            <a:off x="3729875" y="31430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subTitle" idx="6"/>
          </p:nvPr>
        </p:nvSpPr>
        <p:spPr>
          <a:xfrm>
            <a:off x="3913475" y="34786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subTitle" idx="7"/>
          </p:nvPr>
        </p:nvSpPr>
        <p:spPr>
          <a:xfrm>
            <a:off x="3729875" y="22763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subTitle" idx="8"/>
          </p:nvPr>
        </p:nvSpPr>
        <p:spPr>
          <a:xfrm>
            <a:off x="3913475" y="26119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3"/>
          <p:cNvSpPr txBox="1">
            <a:spLocks noGrp="1"/>
          </p:cNvSpPr>
          <p:nvPr>
            <p:ph type="subTitle" idx="9"/>
          </p:nvPr>
        </p:nvSpPr>
        <p:spPr>
          <a:xfrm>
            <a:off x="3729875" y="136564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91" name="Google Shape;291;p33"/>
          <p:cNvSpPr txBox="1">
            <a:spLocks noGrp="1"/>
          </p:cNvSpPr>
          <p:nvPr>
            <p:ph type="subTitle" idx="13"/>
          </p:nvPr>
        </p:nvSpPr>
        <p:spPr>
          <a:xfrm>
            <a:off x="3913475" y="170120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33"/>
          <p:cNvSpPr txBox="1">
            <a:spLocks noGrp="1"/>
          </p:cNvSpPr>
          <p:nvPr>
            <p:ph type="subTitle" idx="14"/>
          </p:nvPr>
        </p:nvSpPr>
        <p:spPr>
          <a:xfrm>
            <a:off x="317900" y="405379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subTitle" idx="15"/>
          </p:nvPr>
        </p:nvSpPr>
        <p:spPr>
          <a:xfrm>
            <a:off x="501500" y="438935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subTitle" idx="16"/>
          </p:nvPr>
        </p:nvSpPr>
        <p:spPr>
          <a:xfrm>
            <a:off x="317900" y="31430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subTitle" idx="17"/>
          </p:nvPr>
        </p:nvSpPr>
        <p:spPr>
          <a:xfrm>
            <a:off x="501500" y="34786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33"/>
          <p:cNvSpPr txBox="1">
            <a:spLocks noGrp="1"/>
          </p:cNvSpPr>
          <p:nvPr>
            <p:ph type="subTitle" idx="18"/>
          </p:nvPr>
        </p:nvSpPr>
        <p:spPr>
          <a:xfrm>
            <a:off x="317900" y="22763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97" name="Google Shape;297;p33"/>
          <p:cNvSpPr txBox="1">
            <a:spLocks noGrp="1"/>
          </p:cNvSpPr>
          <p:nvPr>
            <p:ph type="subTitle" idx="19"/>
          </p:nvPr>
        </p:nvSpPr>
        <p:spPr>
          <a:xfrm>
            <a:off x="501500" y="26119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3"/>
          <p:cNvSpPr txBox="1">
            <a:spLocks noGrp="1"/>
          </p:cNvSpPr>
          <p:nvPr>
            <p:ph type="subTitle" idx="20"/>
          </p:nvPr>
        </p:nvSpPr>
        <p:spPr>
          <a:xfrm>
            <a:off x="317900" y="136564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99" name="Google Shape;299;p33"/>
          <p:cNvSpPr txBox="1">
            <a:spLocks noGrp="1"/>
          </p:cNvSpPr>
          <p:nvPr>
            <p:ph type="subTitle" idx="21"/>
          </p:nvPr>
        </p:nvSpPr>
        <p:spPr>
          <a:xfrm>
            <a:off x="501500" y="170120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33"/>
          <p:cNvSpPr txBox="1"/>
          <p:nvPr/>
        </p:nvSpPr>
        <p:spPr>
          <a:xfrm>
            <a:off x="317898" y="1728200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317898" y="2638925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2" name="Google Shape;302;p33"/>
          <p:cNvSpPr txBox="1"/>
          <p:nvPr/>
        </p:nvSpPr>
        <p:spPr>
          <a:xfrm>
            <a:off x="317898" y="35070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317898" y="44163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3729873" y="1728200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>
            <a:off x="3729873" y="2638925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6" name="Google Shape;306;p33"/>
          <p:cNvSpPr txBox="1"/>
          <p:nvPr/>
        </p:nvSpPr>
        <p:spPr>
          <a:xfrm>
            <a:off x="3729873" y="35070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3729873" y="44163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USTOM_1_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/>
          <p:nvPr/>
        </p:nvSpPr>
        <p:spPr>
          <a:xfrm flipH="1">
            <a:off x="350" y="0"/>
            <a:ext cx="24513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aviraj"/>
              <a:ea typeface="Taviraj"/>
              <a:cs typeface="Taviraj"/>
              <a:sym typeface="Taviraj"/>
            </a:endParaRPr>
          </a:p>
        </p:txBody>
      </p:sp>
      <p:sp>
        <p:nvSpPr>
          <p:cNvPr id="310" name="Google Shape;310;p34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4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228650" y="320200"/>
            <a:ext cx="19674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34"/>
          <p:cNvSpPr txBox="1">
            <a:spLocks noGrp="1"/>
          </p:cNvSpPr>
          <p:nvPr>
            <p:ph type="title" idx="3"/>
          </p:nvPr>
        </p:nvSpPr>
        <p:spPr>
          <a:xfrm>
            <a:off x="2813700" y="278225"/>
            <a:ext cx="6010200" cy="19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9pPr>
          </a:lstStyle>
          <a:p>
            <a:endParaRPr/>
          </a:p>
        </p:txBody>
      </p:sp>
      <p:sp>
        <p:nvSpPr>
          <p:cNvPr id="314" name="Google Shape;314;p34"/>
          <p:cNvSpPr>
            <a:spLocks noGrp="1"/>
          </p:cNvSpPr>
          <p:nvPr>
            <p:ph type="pic" idx="4"/>
          </p:nvPr>
        </p:nvSpPr>
        <p:spPr>
          <a:xfrm>
            <a:off x="6017975" y="2571725"/>
            <a:ext cx="2805900" cy="21120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34"/>
          <p:cNvSpPr txBox="1">
            <a:spLocks noGrp="1"/>
          </p:cNvSpPr>
          <p:nvPr>
            <p:ph type="body" idx="5"/>
          </p:nvPr>
        </p:nvSpPr>
        <p:spPr>
          <a:xfrm>
            <a:off x="2908850" y="3998825"/>
            <a:ext cx="2030100" cy="68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8" name="Google Shape;318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7" name="Google Shape;327;p3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7" name="Google Shape;337;p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8" name="Google Shape;338;p4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3" name="Google Shape;343;p4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46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8" name="Google Shape;348;p46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9" name="Google Shape;349;p46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0" name="Google Shape;350;p46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1" name="Google Shape;351;p46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2" name="Google Shape;352;p46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47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2" name="Google Shape;362;p48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49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49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9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49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9" name="Google Shape;369;p49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0" name="Google Shape;370;p49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0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50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50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50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0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8" name="Google Shape;378;p50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0" name="Google Shape;380;p50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1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2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6" name="Google Shape;386;p52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52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88" name="Google Shape;388;p52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9" name="Google Shape;389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2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2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4" name="Google Shape;394;p53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p53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53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7" name="Google Shape;397;p53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53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9" name="Google Shape;399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53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53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3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4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55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55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55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0" name="Google Shape;410;p55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55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55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55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55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55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228600" y="2075400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●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○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■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●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○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■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●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○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845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Inter Light"/>
              <a:buChar char="■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28600" y="158975"/>
            <a:ext cx="5154900" cy="9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Taviraj Light"/>
              <a:buNone/>
              <a:defRPr sz="3000"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87150" y="2081625"/>
            <a:ext cx="3951300" cy="26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●"/>
              <a:defRPr sz="11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○"/>
              <a:defRPr sz="11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■"/>
              <a:defRPr sz="11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●"/>
              <a:defRPr sz="11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○"/>
              <a:defRPr sz="11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■"/>
              <a:defRPr sz="11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●"/>
              <a:defRPr sz="11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○"/>
              <a:defRPr sz="11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■"/>
              <a:defRPr sz="11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orient="horz" pos="288">
          <p15:clr>
            <a:srgbClr val="E46962"/>
          </p15:clr>
        </p15:guide>
        <p15:guide id="6" orient="horz" pos="2950">
          <p15:clr>
            <a:srgbClr val="E46962"/>
          </p15:clr>
        </p15:guide>
        <p15:guide id="7" orient="horz" pos="1135">
          <p15:clr>
            <a:srgbClr val="E46962"/>
          </p15:clr>
        </p15:guide>
        <p15:guide id="8" orient="horz" pos="1194">
          <p15:clr>
            <a:srgbClr val="E46962"/>
          </p15:clr>
        </p15:guide>
        <p15:guide id="9" orient="horz" pos="2043">
          <p15:clr>
            <a:srgbClr val="E46962"/>
          </p15:clr>
        </p15:guide>
        <p15:guide id="10" orient="horz" pos="2103">
          <p15:clr>
            <a:srgbClr val="E46962"/>
          </p15:clr>
        </p15:guide>
        <p15:guide id="11" pos="202">
          <p15:clr>
            <a:srgbClr val="E46962"/>
          </p15:clr>
        </p15:guide>
        <p15:guide id="12" pos="5558">
          <p15:clr>
            <a:srgbClr val="E46962"/>
          </p15:clr>
        </p15:guide>
        <p15:guide id="13" orient="horz" pos="1620">
          <p15:clr>
            <a:srgbClr val="E46962"/>
          </p15:clr>
        </p15:guide>
        <p15:guide id="14" pos="1227">
          <p15:clr>
            <a:srgbClr val="E46962"/>
          </p15:clr>
        </p15:guide>
        <p15:guide id="15" pos="1284">
          <p15:clr>
            <a:srgbClr val="E46962"/>
          </p15:clr>
        </p15:guide>
        <p15:guide id="16" pos="2310">
          <p15:clr>
            <a:srgbClr val="E46962"/>
          </p15:clr>
        </p15:guide>
        <p15:guide id="17" pos="2367">
          <p15:clr>
            <a:srgbClr val="E46962"/>
          </p15:clr>
        </p15:guide>
        <p15:guide id="18" pos="3450">
          <p15:clr>
            <a:srgbClr val="E46962"/>
          </p15:clr>
        </p15:guide>
        <p15:guide id="19" pos="3393">
          <p15:clr>
            <a:srgbClr val="E46962"/>
          </p15:clr>
        </p15:guide>
        <p15:guide id="20" pos="4475">
          <p15:clr>
            <a:srgbClr val="E46962"/>
          </p15:clr>
        </p15:guide>
        <p15:guide id="21" pos="4533">
          <p15:clr>
            <a:srgbClr val="E46962"/>
          </p15:clr>
        </p15:guide>
        <p15:guide id="22" pos="2851">
          <p15:clr>
            <a:srgbClr val="E46962"/>
          </p15:clr>
        </p15:guide>
        <p15:guide id="23" pos="290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6" title="LSTS_ Hilltop_Construction_251206_Mohs.jpg"/>
          <p:cNvPicPr preferRelativeResize="0"/>
          <p:nvPr/>
        </p:nvPicPr>
        <p:blipFill rotWithShape="1">
          <a:blip r:embed="rId3">
            <a:alphaModFix/>
          </a:blip>
          <a:srcRect l="6225" r="6225"/>
          <a:stretch/>
        </p:blipFill>
        <p:spPr>
          <a:xfrm>
            <a:off x="5024450" y="872125"/>
            <a:ext cx="3800750" cy="32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6"/>
          <p:cNvSpPr txBox="1"/>
          <p:nvPr/>
        </p:nvSpPr>
        <p:spPr>
          <a:xfrm flipH="1">
            <a:off x="6413375" y="4200500"/>
            <a:ext cx="249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rPr>
              <a:t>Hilltop Trailhead</a:t>
            </a:r>
            <a:endParaRPr sz="2400">
              <a:solidFill>
                <a:schemeClr val="lt1"/>
              </a:solidFill>
              <a:latin typeface="Taviraj"/>
              <a:ea typeface="Taviraj"/>
              <a:cs typeface="Taviraj"/>
              <a:sym typeface="Taviraj"/>
            </a:endParaRPr>
          </a:p>
        </p:txBody>
      </p:sp>
      <p:sp>
        <p:nvSpPr>
          <p:cNvPr id="422" name="Google Shape;422;p56"/>
          <p:cNvSpPr txBox="1">
            <a:spLocks noGrp="1"/>
          </p:cNvSpPr>
          <p:nvPr>
            <p:ph type="title"/>
          </p:nvPr>
        </p:nvSpPr>
        <p:spPr>
          <a:xfrm>
            <a:off x="665150" y="734025"/>
            <a:ext cx="48831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Lamoille Summit Trail System</a:t>
            </a:r>
            <a:endParaRPr sz="7200"/>
          </a:p>
        </p:txBody>
      </p:sp>
      <p:sp>
        <p:nvSpPr>
          <p:cNvPr id="423" name="Google Shape;423;p56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sp>
        <p:nvSpPr>
          <p:cNvPr id="424" name="Google Shape;424;p56"/>
          <p:cNvSpPr txBox="1">
            <a:spLocks noGrp="1"/>
          </p:cNvSpPr>
          <p:nvPr>
            <p:ph type="subTitle" idx="4294967295"/>
          </p:nvPr>
        </p:nvSpPr>
        <p:spPr>
          <a:xfrm>
            <a:off x="5786953" y="4804825"/>
            <a:ext cx="3128400" cy="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Year</a:t>
            </a:r>
            <a:endParaRPr/>
          </a:p>
        </p:txBody>
      </p:sp>
      <p:sp>
        <p:nvSpPr>
          <p:cNvPr id="425" name="Google Shape;425;p56"/>
          <p:cNvSpPr txBox="1">
            <a:spLocks noGrp="1"/>
          </p:cNvSpPr>
          <p:nvPr>
            <p:ph type="sldNum" idx="12"/>
          </p:nvPr>
        </p:nvSpPr>
        <p:spPr>
          <a:xfrm>
            <a:off x="8366700" y="4793240"/>
            <a:ext cx="457200" cy="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Inter"/>
                <a:ea typeface="Inter"/>
                <a:cs typeface="Inter"/>
                <a:sym typeface="Inter"/>
              </a:rPr>
              <a:t>1</a:t>
            </a:fld>
            <a:endParaRPr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26" name="Google Shape;426;p56"/>
          <p:cNvCxnSpPr/>
          <p:nvPr/>
        </p:nvCxnSpPr>
        <p:spPr>
          <a:xfrm>
            <a:off x="322537" y="4678933"/>
            <a:ext cx="5432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5"/>
          <p:cNvSpPr txBox="1">
            <a:spLocks noGrp="1"/>
          </p:cNvSpPr>
          <p:nvPr>
            <p:ph type="title"/>
          </p:nvPr>
        </p:nvSpPr>
        <p:spPr>
          <a:xfrm>
            <a:off x="228600" y="749900"/>
            <a:ext cx="40734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Elko High School Advanced Graphics Design Class Logo Project</a:t>
            </a:r>
            <a:endParaRPr sz="3600"/>
          </a:p>
        </p:txBody>
      </p:sp>
      <p:sp>
        <p:nvSpPr>
          <p:cNvPr id="506" name="Google Shape;506;p65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07" name="Google Shape;507;p65" title="ETSI_EHS_Logo_Project_Alex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850" y="112700"/>
            <a:ext cx="374007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6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13" name="Google Shape;513;p66" title="LSTS_Ptargmigan_Ptrails_3Phase_Overvie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750" y="96548"/>
            <a:ext cx="6753301" cy="495041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6"/>
          <p:cNvSpPr txBox="1">
            <a:spLocks noGrp="1"/>
          </p:cNvSpPr>
          <p:nvPr>
            <p:ph type="title"/>
          </p:nvPr>
        </p:nvSpPr>
        <p:spPr>
          <a:xfrm>
            <a:off x="133350" y="749900"/>
            <a:ext cx="24702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Growth Potential</a:t>
            </a: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7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80502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</a:t>
            </a:r>
            <a:endParaRPr/>
          </a:p>
        </p:txBody>
      </p:sp>
      <p:sp>
        <p:nvSpPr>
          <p:cNvPr id="520" name="Google Shape;520;p67"/>
          <p:cNvSpPr txBox="1">
            <a:spLocks noGrp="1"/>
          </p:cNvSpPr>
          <p:nvPr>
            <p:ph type="subTitle" idx="1"/>
          </p:nvPr>
        </p:nvSpPr>
        <p:spPr>
          <a:xfrm>
            <a:off x="320100" y="4789015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21" name="Google Shape;52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50" y="1935525"/>
            <a:ext cx="3157500" cy="247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22" name="Google Shape;52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975" y="1935525"/>
            <a:ext cx="3700800" cy="247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8"/>
          <p:cNvSpPr txBox="1">
            <a:spLocks noGrp="1"/>
          </p:cNvSpPr>
          <p:nvPr>
            <p:ph type="title"/>
          </p:nvPr>
        </p:nvSpPr>
        <p:spPr>
          <a:xfrm>
            <a:off x="729075" y="457200"/>
            <a:ext cx="36213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Stakeholder Engagement</a:t>
            </a:r>
            <a:endParaRPr sz="4800"/>
          </a:p>
        </p:txBody>
      </p:sp>
      <p:sp>
        <p:nvSpPr>
          <p:cNvPr id="528" name="Google Shape;528;p68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29" name="Google Shape;52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7299" y="295450"/>
            <a:ext cx="2652526" cy="193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9186" y="2430500"/>
            <a:ext cx="5550640" cy="231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9"/>
          <p:cNvSpPr txBox="1">
            <a:spLocks noGrp="1"/>
          </p:cNvSpPr>
          <p:nvPr>
            <p:ph type="title"/>
          </p:nvPr>
        </p:nvSpPr>
        <p:spPr>
          <a:xfrm>
            <a:off x="320100" y="925525"/>
            <a:ext cx="37359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Elko was a place people passed through on a trail.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69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37" name="Google Shape;537;p69" title="Carsonite_California_Trai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0" y="655825"/>
            <a:ext cx="4825999" cy="361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0"/>
          <p:cNvSpPr txBox="1">
            <a:spLocks noGrp="1"/>
          </p:cNvSpPr>
          <p:nvPr>
            <p:ph type="title"/>
          </p:nvPr>
        </p:nvSpPr>
        <p:spPr>
          <a:xfrm>
            <a:off x="228600" y="749900"/>
            <a:ext cx="2771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Now we build trails that invite people to stay.</a:t>
            </a:r>
            <a:endParaRPr sz="3000"/>
          </a:p>
        </p:txBody>
      </p:sp>
      <p:sp>
        <p:nvSpPr>
          <p:cNvPr id="543" name="Google Shape;543;p70"/>
          <p:cNvSpPr txBox="1">
            <a:spLocks noGrp="1"/>
          </p:cNvSpPr>
          <p:nvPr>
            <p:ph type="subTitle" idx="1"/>
          </p:nvPr>
        </p:nvSpPr>
        <p:spPr>
          <a:xfrm>
            <a:off x="320100" y="4789015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44" name="Google Shape;544;p70" title="ETSI_Sidewinder_Chad&amp;Tim_24April2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275" y="593576"/>
            <a:ext cx="5111926" cy="383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ETSI</a:t>
            </a:r>
            <a:endParaRPr/>
          </a:p>
        </p:txBody>
      </p:sp>
      <p:pic>
        <p:nvPicPr>
          <p:cNvPr id="432" name="Google Shape;432;p57" title="HRTrail_Map_w_LSTS_simplified1024_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575" y="153550"/>
            <a:ext cx="7573030" cy="49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8"/>
          <p:cNvSpPr txBox="1">
            <a:spLocks noGrp="1"/>
          </p:cNvSpPr>
          <p:nvPr>
            <p:ph type="title"/>
          </p:nvPr>
        </p:nvSpPr>
        <p:spPr>
          <a:xfrm>
            <a:off x="387350" y="551475"/>
            <a:ext cx="15255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Heat Map</a:t>
            </a:r>
            <a:endParaRPr sz="3000"/>
          </a:p>
        </p:txBody>
      </p:sp>
      <p:sp>
        <p:nvSpPr>
          <p:cNvPr id="438" name="Google Shape;438;p58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439" name="Google Shape;439;p58" title="Maps_Strava_HeatMap.jpg"/>
          <p:cNvPicPr preferRelativeResize="0"/>
          <p:nvPr/>
        </p:nvPicPr>
        <p:blipFill rotWithShape="1">
          <a:blip r:embed="rId3">
            <a:alphaModFix/>
          </a:blip>
          <a:srcRect l="-434" r="-424" b="25122"/>
          <a:stretch/>
        </p:blipFill>
        <p:spPr>
          <a:xfrm>
            <a:off x="320101" y="96625"/>
            <a:ext cx="8756650" cy="4694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>
            <a:spLocks noGrp="1"/>
          </p:cNvSpPr>
          <p:nvPr>
            <p:ph type="title"/>
          </p:nvPr>
        </p:nvSpPr>
        <p:spPr>
          <a:xfrm>
            <a:off x="320100" y="1257900"/>
            <a:ext cx="2065200" cy="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Drivers</a:t>
            </a:r>
            <a:endParaRPr sz="3600"/>
          </a:p>
        </p:txBody>
      </p:sp>
      <p:sp>
        <p:nvSpPr>
          <p:cNvPr id="445" name="Google Shape;445;p59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446" name="Google Shape;446;p59" title="ETSI_Errecart_Road_Prep_18Apr2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350" y="901700"/>
            <a:ext cx="4343398" cy="325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9" title="Photos_SWGas_Disturbance_Path_14March2021_LR.jpg"/>
          <p:cNvPicPr preferRelativeResize="0"/>
          <p:nvPr/>
        </p:nvPicPr>
        <p:blipFill rotWithShape="1">
          <a:blip r:embed="rId4">
            <a:alphaModFix/>
          </a:blip>
          <a:srcRect t="15000" r="10706" b="22861"/>
          <a:stretch/>
        </p:blipFill>
        <p:spPr>
          <a:xfrm>
            <a:off x="2489713" y="901688"/>
            <a:ext cx="2065202" cy="191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9" title="Photos_SHills_Disturbance_above_oil_shale_mine.jpg"/>
          <p:cNvPicPr preferRelativeResize="0"/>
          <p:nvPr/>
        </p:nvPicPr>
        <p:blipFill rotWithShape="1">
          <a:blip r:embed="rId5">
            <a:alphaModFix/>
          </a:blip>
          <a:srcRect t="28737" b="27616"/>
          <a:stretch/>
        </p:blipFill>
        <p:spPr>
          <a:xfrm>
            <a:off x="443300" y="2887089"/>
            <a:ext cx="4111626" cy="134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0"/>
          <p:cNvSpPr txBox="1">
            <a:spLocks noGrp="1"/>
          </p:cNvSpPr>
          <p:nvPr>
            <p:ph type="title"/>
          </p:nvPr>
        </p:nvSpPr>
        <p:spPr>
          <a:xfrm>
            <a:off x="228600" y="749900"/>
            <a:ext cx="17190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Break down access barriers</a:t>
            </a:r>
            <a:endParaRPr sz="3000"/>
          </a:p>
        </p:txBody>
      </p:sp>
      <p:sp>
        <p:nvSpPr>
          <p:cNvPr id="454" name="Google Shape;454;p60"/>
          <p:cNvSpPr txBox="1">
            <a:spLocks noGrp="1"/>
          </p:cNvSpPr>
          <p:nvPr>
            <p:ph type="subTitle" idx="1"/>
          </p:nvPr>
        </p:nvSpPr>
        <p:spPr>
          <a:xfrm>
            <a:off x="320100" y="4850665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455" name="Google Shape;455;p60" title="Photos_Dr_Hogle_Hand_Cycle_L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046" y="117475"/>
            <a:ext cx="3035400" cy="227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6" name="Google Shape;456;p60" title="Photos_Wheelchair_on_22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2450" y="381858"/>
            <a:ext cx="3149700" cy="419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7" name="Google Shape;457;p60" title="Photo_Laurie_Marlowe_227_Railing_past_hospita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1310" y="2550029"/>
            <a:ext cx="3149700" cy="236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"/>
          <p:cNvSpPr txBox="1">
            <a:spLocks noGrp="1"/>
          </p:cNvSpPr>
          <p:nvPr>
            <p:ph type="title"/>
          </p:nvPr>
        </p:nvSpPr>
        <p:spPr>
          <a:xfrm>
            <a:off x="228600" y="228602"/>
            <a:ext cx="5509500" cy="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Building the Community </a:t>
            </a:r>
            <a:endParaRPr sz="3600"/>
          </a:p>
        </p:txBody>
      </p:sp>
      <p:sp>
        <p:nvSpPr>
          <p:cNvPr id="463" name="Google Shape;463;p61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464" name="Google Shape;464;p61" title="Elko_Daily_Free_Press_Front_Page.jpg"/>
          <p:cNvPicPr preferRelativeResize="0"/>
          <p:nvPr/>
        </p:nvPicPr>
        <p:blipFill rotWithShape="1">
          <a:blip r:embed="rId3">
            <a:alphaModFix/>
          </a:blip>
          <a:srcRect t="13644" b="27901"/>
          <a:stretch/>
        </p:blipFill>
        <p:spPr>
          <a:xfrm>
            <a:off x="6135700" y="1539900"/>
            <a:ext cx="2585025" cy="308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1" title="Docs_Petitio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75" y="1539900"/>
            <a:ext cx="2393701" cy="30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1"/>
          <p:cNvSpPr txBox="1"/>
          <p:nvPr/>
        </p:nvSpPr>
        <p:spPr>
          <a:xfrm>
            <a:off x="367725" y="1151550"/>
            <a:ext cx="1180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Sept 2020</a:t>
            </a:r>
            <a:endParaRPr sz="11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7" name="Google Shape;467;p61"/>
          <p:cNvSpPr txBox="1"/>
          <p:nvPr/>
        </p:nvSpPr>
        <p:spPr>
          <a:xfrm>
            <a:off x="6180275" y="1198800"/>
            <a:ext cx="12297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April 2023</a:t>
            </a:r>
            <a:endParaRPr sz="11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8" name="Google Shape;468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3451" y="3051025"/>
            <a:ext cx="1921975" cy="16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1" title="ETS_Logo_White_background.jpg"/>
          <p:cNvPicPr preferRelativeResize="0"/>
          <p:nvPr/>
        </p:nvPicPr>
        <p:blipFill rotWithShape="1">
          <a:blip r:embed="rId6">
            <a:alphaModFix/>
          </a:blip>
          <a:srcRect t="1653" b="1663"/>
          <a:stretch/>
        </p:blipFill>
        <p:spPr>
          <a:xfrm>
            <a:off x="3642225" y="1492825"/>
            <a:ext cx="1921975" cy="14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1"/>
          <p:cNvSpPr txBox="1"/>
          <p:nvPr/>
        </p:nvSpPr>
        <p:spPr>
          <a:xfrm>
            <a:off x="3666650" y="1104000"/>
            <a:ext cx="12297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Dec 2021</a:t>
            </a:r>
            <a:endParaRPr sz="11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476" name="Google Shape;476;p62" title="ETSI_Timeline_LSTS-focused_26041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400" y="125350"/>
            <a:ext cx="5947000" cy="4665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62"/>
          <p:cNvCxnSpPr/>
          <p:nvPr/>
        </p:nvCxnSpPr>
        <p:spPr>
          <a:xfrm flipH="1">
            <a:off x="1658950" y="2317750"/>
            <a:ext cx="1230300" cy="8889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62"/>
          <p:cNvCxnSpPr/>
          <p:nvPr/>
        </p:nvCxnSpPr>
        <p:spPr>
          <a:xfrm rot="10800000">
            <a:off x="1666900" y="3333800"/>
            <a:ext cx="1230300" cy="10239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9" name="Google Shape;479;p62"/>
          <p:cNvSpPr txBox="1"/>
          <p:nvPr/>
        </p:nvSpPr>
        <p:spPr>
          <a:xfrm>
            <a:off x="849150" y="3069300"/>
            <a:ext cx="976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2.5 years</a:t>
            </a:r>
            <a:endParaRPr sz="11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80" name="Google Shape;480;p62"/>
          <p:cNvSpPr txBox="1">
            <a:spLocks noGrp="1"/>
          </p:cNvSpPr>
          <p:nvPr>
            <p:ph type="title"/>
          </p:nvPr>
        </p:nvSpPr>
        <p:spPr>
          <a:xfrm>
            <a:off x="320100" y="495925"/>
            <a:ext cx="26847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Moving at the pace of community capacity and alignment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63" title="Photos_LSTS_Cover_2019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202" r="6202" b="23885"/>
          <a:stretch/>
        </p:blipFill>
        <p:spPr>
          <a:xfrm>
            <a:off x="141300" y="795025"/>
            <a:ext cx="2724600" cy="1776726"/>
          </a:xfrm>
          <a:prstGeom prst="rect">
            <a:avLst/>
          </a:prstGeom>
        </p:spPr>
      </p:pic>
      <p:sp>
        <p:nvSpPr>
          <p:cNvPr id="486" name="Google Shape;486;p63"/>
          <p:cNvSpPr txBox="1">
            <a:spLocks noGrp="1"/>
          </p:cNvSpPr>
          <p:nvPr>
            <p:ph type="title"/>
          </p:nvPr>
        </p:nvSpPr>
        <p:spPr>
          <a:xfrm>
            <a:off x="609300" y="228600"/>
            <a:ext cx="1516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2015</a:t>
            </a:r>
            <a:endParaRPr sz="3000"/>
          </a:p>
        </p:txBody>
      </p:sp>
      <p:sp>
        <p:nvSpPr>
          <p:cNvPr id="487" name="Google Shape;487;p63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sp>
        <p:nvSpPr>
          <p:cNvPr id="488" name="Google Shape;488;p63"/>
          <p:cNvSpPr txBox="1"/>
          <p:nvPr/>
        </p:nvSpPr>
        <p:spPr>
          <a:xfrm>
            <a:off x="90900" y="832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89" name="Google Shape;489;p63" title="ETSI_Trail_Building_Workshop_210515_Kevin_Joell_SC_Campground_LR.jpg"/>
          <p:cNvPicPr preferRelativeResize="0"/>
          <p:nvPr/>
        </p:nvPicPr>
        <p:blipFill rotWithShape="1">
          <a:blip r:embed="rId4">
            <a:alphaModFix/>
          </a:blip>
          <a:srcRect b="28536"/>
          <a:stretch/>
        </p:blipFill>
        <p:spPr>
          <a:xfrm>
            <a:off x="1461250" y="2750763"/>
            <a:ext cx="3924399" cy="210352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3"/>
          <p:cNvSpPr txBox="1">
            <a:spLocks noGrp="1"/>
          </p:cNvSpPr>
          <p:nvPr>
            <p:ph type="title"/>
          </p:nvPr>
        </p:nvSpPr>
        <p:spPr>
          <a:xfrm>
            <a:off x="2865900" y="2140600"/>
            <a:ext cx="12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2021</a:t>
            </a:r>
            <a:endParaRPr sz="3000"/>
          </a:p>
        </p:txBody>
      </p:sp>
      <p:pic>
        <p:nvPicPr>
          <p:cNvPr id="491" name="Google Shape;491;p63" title="Photos_BCHA_LSTS_Flagging_21Jul2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3600" y="704226"/>
            <a:ext cx="4847073" cy="157385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3"/>
          <p:cNvSpPr txBox="1">
            <a:spLocks noGrp="1"/>
          </p:cNvSpPr>
          <p:nvPr>
            <p:ph type="title"/>
          </p:nvPr>
        </p:nvSpPr>
        <p:spPr>
          <a:xfrm>
            <a:off x="4935000" y="154150"/>
            <a:ext cx="12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2022</a:t>
            </a:r>
            <a:endParaRPr sz="3000"/>
          </a:p>
        </p:txBody>
      </p:sp>
      <p:pic>
        <p:nvPicPr>
          <p:cNvPr id="493" name="Google Shape;493;p63" title="LSTS_Trail_Flagging_201-205_Crew.jpg"/>
          <p:cNvPicPr preferRelativeResize="0"/>
          <p:nvPr/>
        </p:nvPicPr>
        <p:blipFill rotWithShape="1">
          <a:blip r:embed="rId6">
            <a:alphaModFix/>
          </a:blip>
          <a:srcRect t="13386" b="21378"/>
          <a:stretch/>
        </p:blipFill>
        <p:spPr>
          <a:xfrm>
            <a:off x="5965125" y="3414100"/>
            <a:ext cx="3066176" cy="15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3"/>
          <p:cNvSpPr txBox="1">
            <a:spLocks noGrp="1"/>
          </p:cNvSpPr>
          <p:nvPr>
            <p:ph type="title"/>
          </p:nvPr>
        </p:nvSpPr>
        <p:spPr>
          <a:xfrm>
            <a:off x="6381200" y="2858700"/>
            <a:ext cx="12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2026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4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Elko Trail System Initiative</a:t>
            </a:r>
            <a:endParaRPr/>
          </a:p>
        </p:txBody>
      </p:sp>
      <p:pic>
        <p:nvPicPr>
          <p:cNvPr id="500" name="Google Shape;500;p64" title="LSTS_Ptargmigan_Ptrails_Final_Green_Ma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250" y="41725"/>
            <a:ext cx="8135923" cy="46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entation New Team Member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FFAE6"/>
      </a:lt2>
      <a:accent1>
        <a:srgbClr val="CC6131"/>
      </a:accent1>
      <a:accent2>
        <a:srgbClr val="646F3D"/>
      </a:accent2>
      <a:accent3>
        <a:srgbClr val="3E5072"/>
      </a:accent3>
      <a:accent4>
        <a:srgbClr val="EC7A49"/>
      </a:accent4>
      <a:accent5>
        <a:srgbClr val="B05024"/>
      </a:accent5>
      <a:accent6>
        <a:srgbClr val="C4BEA7"/>
      </a:accent6>
      <a:hlink>
        <a:srgbClr val="1B1B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On-screen Show (16:9)</PresentationFormat>
  <Paragraphs>42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Taviraj</vt:lpstr>
      <vt:lpstr>Taviraj Light</vt:lpstr>
      <vt:lpstr>Taviraj Medium</vt:lpstr>
      <vt:lpstr>Inter Light</vt:lpstr>
      <vt:lpstr>Taviraj SemiBold</vt:lpstr>
      <vt:lpstr>Arial</vt:lpstr>
      <vt:lpstr>Inter</vt:lpstr>
      <vt:lpstr>Simple Light</vt:lpstr>
      <vt:lpstr>Orientation New Team Member</vt:lpstr>
      <vt:lpstr>Lamoille Summit Trail System</vt:lpstr>
      <vt:lpstr>PowerPoint Presentation</vt:lpstr>
      <vt:lpstr>Heat Map</vt:lpstr>
      <vt:lpstr>Drivers</vt:lpstr>
      <vt:lpstr>Break down access barriers</vt:lpstr>
      <vt:lpstr>Building the Community </vt:lpstr>
      <vt:lpstr>Moving at the pace of community capacity and alignment</vt:lpstr>
      <vt:lpstr>2015</vt:lpstr>
      <vt:lpstr>PowerPoint Presentation</vt:lpstr>
      <vt:lpstr>Elko High School Advanced Graphics Design Class Logo Project</vt:lpstr>
      <vt:lpstr>Growth Potential</vt:lpstr>
      <vt:lpstr>Elko Trail System</vt:lpstr>
      <vt:lpstr>Stakeholder Engagement</vt:lpstr>
      <vt:lpstr>Elko was a place people passed through on a trail.   </vt:lpstr>
      <vt:lpstr>Now we build trails that invite people to stay.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Chelsea Kincheloe</dc:creator>
  <cp:lastModifiedBy>Chelsea Kincheloe</cp:lastModifiedBy>
  <cp:revision>1</cp:revision>
  <dcterms:modified xsi:type="dcterms:W3CDTF">2026-04-15T16:47:12Z</dcterms:modified>
</cp:coreProperties>
</file>