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5" r:id="rId1"/>
  </p:sldMasterIdLst>
  <p:notesMasterIdLst>
    <p:notesMasterId r:id="rId19"/>
  </p:notesMasterIdLst>
  <p:sldIdLst>
    <p:sldId id="257" r:id="rId2"/>
    <p:sldId id="337" r:id="rId3"/>
    <p:sldId id="338" r:id="rId4"/>
    <p:sldId id="347" r:id="rId5"/>
    <p:sldId id="339" r:id="rId6"/>
    <p:sldId id="343" r:id="rId7"/>
    <p:sldId id="346" r:id="rId8"/>
    <p:sldId id="348" r:id="rId9"/>
    <p:sldId id="349" r:id="rId10"/>
    <p:sldId id="350" r:id="rId11"/>
    <p:sldId id="351" r:id="rId12"/>
    <p:sldId id="352" r:id="rId13"/>
    <p:sldId id="353" r:id="rId14"/>
    <p:sldId id="354" r:id="rId15"/>
    <p:sldId id="355" r:id="rId16"/>
    <p:sldId id="356" r:id="rId17"/>
    <p:sldId id="301"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B8BE3B4-D1CE-4966-853B-8507F90BF7F0}">
  <a:tblStyle styleId="{DB8BE3B4-D1CE-4966-853B-8507F90BF7F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8" autoAdjust="0"/>
    <p:restoredTop sz="96395" autoAdjust="0"/>
  </p:normalViewPr>
  <p:slideViewPr>
    <p:cSldViewPr snapToGrid="0">
      <p:cViewPr varScale="1">
        <p:scale>
          <a:sx n="140" d="100"/>
          <a:sy n="140" d="100"/>
        </p:scale>
        <p:origin x="768" y="126"/>
      </p:cViewPr>
      <p:guideLst>
        <p:guide orient="horz" pos="162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51814875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1239d943019_2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2" name="Google Shape;212;g1239d943019_2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75351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10</a:t>
            </a:fld>
            <a:endParaRPr sz="1400"/>
          </a:p>
        </p:txBody>
      </p:sp>
    </p:spTree>
    <p:extLst>
      <p:ext uri="{BB962C8B-B14F-4D97-AF65-F5344CB8AC3E}">
        <p14:creationId xmlns:p14="http://schemas.microsoft.com/office/powerpoint/2010/main" val="17016639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11</a:t>
            </a:fld>
            <a:endParaRPr sz="1400"/>
          </a:p>
        </p:txBody>
      </p:sp>
    </p:spTree>
    <p:extLst>
      <p:ext uri="{BB962C8B-B14F-4D97-AF65-F5344CB8AC3E}">
        <p14:creationId xmlns:p14="http://schemas.microsoft.com/office/powerpoint/2010/main" val="34538015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12</a:t>
            </a:fld>
            <a:endParaRPr sz="1400"/>
          </a:p>
        </p:txBody>
      </p:sp>
    </p:spTree>
    <p:extLst>
      <p:ext uri="{BB962C8B-B14F-4D97-AF65-F5344CB8AC3E}">
        <p14:creationId xmlns:p14="http://schemas.microsoft.com/office/powerpoint/2010/main" val="41345571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13</a:t>
            </a:fld>
            <a:endParaRPr sz="1400"/>
          </a:p>
        </p:txBody>
      </p:sp>
    </p:spTree>
    <p:extLst>
      <p:ext uri="{BB962C8B-B14F-4D97-AF65-F5344CB8AC3E}">
        <p14:creationId xmlns:p14="http://schemas.microsoft.com/office/powerpoint/2010/main" val="32252626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14</a:t>
            </a:fld>
            <a:endParaRPr sz="1400"/>
          </a:p>
        </p:txBody>
      </p:sp>
    </p:spTree>
    <p:extLst>
      <p:ext uri="{BB962C8B-B14F-4D97-AF65-F5344CB8AC3E}">
        <p14:creationId xmlns:p14="http://schemas.microsoft.com/office/powerpoint/2010/main" val="20916744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15</a:t>
            </a:fld>
            <a:endParaRPr sz="1400"/>
          </a:p>
        </p:txBody>
      </p:sp>
    </p:spTree>
    <p:extLst>
      <p:ext uri="{BB962C8B-B14F-4D97-AF65-F5344CB8AC3E}">
        <p14:creationId xmlns:p14="http://schemas.microsoft.com/office/powerpoint/2010/main" val="23724037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16</a:t>
            </a:fld>
            <a:endParaRPr sz="1400"/>
          </a:p>
        </p:txBody>
      </p:sp>
    </p:spTree>
    <p:extLst>
      <p:ext uri="{BB962C8B-B14F-4D97-AF65-F5344CB8AC3E}">
        <p14:creationId xmlns:p14="http://schemas.microsoft.com/office/powerpoint/2010/main" val="26478454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1239d943019_2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2" name="Google Shape;212;g1239d943019_2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46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2</a:t>
            </a:fld>
            <a:endParaRPr sz="1400"/>
          </a:p>
        </p:txBody>
      </p:sp>
    </p:spTree>
    <p:extLst>
      <p:ext uri="{BB962C8B-B14F-4D97-AF65-F5344CB8AC3E}">
        <p14:creationId xmlns:p14="http://schemas.microsoft.com/office/powerpoint/2010/main" val="2919030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3</a:t>
            </a:fld>
            <a:endParaRPr sz="1400"/>
          </a:p>
        </p:txBody>
      </p:sp>
    </p:spTree>
    <p:extLst>
      <p:ext uri="{BB962C8B-B14F-4D97-AF65-F5344CB8AC3E}">
        <p14:creationId xmlns:p14="http://schemas.microsoft.com/office/powerpoint/2010/main" val="1489829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4</a:t>
            </a:fld>
            <a:endParaRPr sz="1400"/>
          </a:p>
        </p:txBody>
      </p:sp>
    </p:spTree>
    <p:extLst>
      <p:ext uri="{BB962C8B-B14F-4D97-AF65-F5344CB8AC3E}">
        <p14:creationId xmlns:p14="http://schemas.microsoft.com/office/powerpoint/2010/main" val="2520715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5</a:t>
            </a:fld>
            <a:endParaRPr sz="1400"/>
          </a:p>
        </p:txBody>
      </p:sp>
    </p:spTree>
    <p:extLst>
      <p:ext uri="{BB962C8B-B14F-4D97-AF65-F5344CB8AC3E}">
        <p14:creationId xmlns:p14="http://schemas.microsoft.com/office/powerpoint/2010/main" val="2175556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6</a:t>
            </a:fld>
            <a:endParaRPr sz="1400"/>
          </a:p>
        </p:txBody>
      </p:sp>
    </p:spTree>
    <p:extLst>
      <p:ext uri="{BB962C8B-B14F-4D97-AF65-F5344CB8AC3E}">
        <p14:creationId xmlns:p14="http://schemas.microsoft.com/office/powerpoint/2010/main" val="29939607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7</a:t>
            </a:fld>
            <a:endParaRPr sz="1400"/>
          </a:p>
        </p:txBody>
      </p:sp>
    </p:spTree>
    <p:extLst>
      <p:ext uri="{BB962C8B-B14F-4D97-AF65-F5344CB8AC3E}">
        <p14:creationId xmlns:p14="http://schemas.microsoft.com/office/powerpoint/2010/main" val="3448328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8</a:t>
            </a:fld>
            <a:endParaRPr sz="1400"/>
          </a:p>
        </p:txBody>
      </p:sp>
    </p:spTree>
    <p:extLst>
      <p:ext uri="{BB962C8B-B14F-4D97-AF65-F5344CB8AC3E}">
        <p14:creationId xmlns:p14="http://schemas.microsoft.com/office/powerpoint/2010/main" val="2138859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2612cb52c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2612cb52c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lnSpc>
                <a:spcPct val="115000"/>
              </a:lnSpc>
              <a:spcBef>
                <a:spcPts val="0"/>
              </a:spcBef>
              <a:spcAft>
                <a:spcPts val="0"/>
              </a:spcAft>
              <a:buSzPts val="1100"/>
              <a:buNone/>
            </a:pPr>
            <a:endParaRPr dirty="0"/>
          </a:p>
        </p:txBody>
      </p:sp>
      <p:sp>
        <p:nvSpPr>
          <p:cNvPr id="218" name="Google Shape;218;g12612cb52c3_1_0:notes"/>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9</a:t>
            </a:fld>
            <a:endParaRPr sz="1400"/>
          </a:p>
        </p:txBody>
      </p:sp>
    </p:spTree>
    <p:extLst>
      <p:ext uri="{BB962C8B-B14F-4D97-AF65-F5344CB8AC3E}">
        <p14:creationId xmlns:p14="http://schemas.microsoft.com/office/powerpoint/2010/main" val="482134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29"/>
        <p:cNvGrpSpPr/>
        <p:nvPr/>
      </p:nvGrpSpPr>
      <p:grpSpPr>
        <a:xfrm>
          <a:off x="0" y="0"/>
          <a:ext cx="0" cy="0"/>
          <a:chOff x="0" y="0"/>
          <a:chExt cx="0" cy="0"/>
        </a:xfrm>
      </p:grpSpPr>
      <p:sp>
        <p:nvSpPr>
          <p:cNvPr id="130" name="Google Shape;130;p26"/>
          <p:cNvSpPr txBox="1">
            <a:spLocks noGrp="1"/>
          </p:cNvSpPr>
          <p:nvPr>
            <p:ph type="title"/>
          </p:nvPr>
        </p:nvSpPr>
        <p:spPr>
          <a:xfrm>
            <a:off x="457200" y="205979"/>
            <a:ext cx="8229600" cy="857250"/>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31" name="Google Shape;131;p26"/>
          <p:cNvSpPr txBox="1">
            <a:spLocks noGrp="1"/>
          </p:cNvSpPr>
          <p:nvPr>
            <p:ph type="body" idx="1"/>
          </p:nvPr>
        </p:nvSpPr>
        <p:spPr>
          <a:xfrm>
            <a:off x="457200" y="1200151"/>
            <a:ext cx="8229600" cy="3394472"/>
          </a:xfrm>
          <a:prstGeom prst="rect">
            <a:avLst/>
          </a:prstGeom>
          <a:noFill/>
          <a:ln>
            <a:noFill/>
          </a:ln>
        </p:spPr>
        <p:txBody>
          <a:bodyPr spcFirstLastPara="1" wrap="square" lIns="68575" tIns="34275" rIns="68575" bIns="34275" anchor="t" anchorCtr="0">
            <a:normAutofit/>
          </a:bodyPr>
          <a:lstStyle>
            <a:lvl1pPr marL="457200" lvl="0" indent="-317500" algn="l">
              <a:spcBef>
                <a:spcPts val="300"/>
              </a:spcBef>
              <a:spcAft>
                <a:spcPts val="0"/>
              </a:spcAft>
              <a:buClr>
                <a:schemeClr val="dk1"/>
              </a:buClr>
              <a:buSzPts val="1400"/>
              <a:buChar char="•"/>
              <a:defRPr/>
            </a:lvl1pPr>
            <a:lvl2pPr marL="914400" lvl="1" indent="-317500" algn="l">
              <a:spcBef>
                <a:spcPts val="300"/>
              </a:spcBef>
              <a:spcAft>
                <a:spcPts val="0"/>
              </a:spcAft>
              <a:buClr>
                <a:schemeClr val="dk1"/>
              </a:buClr>
              <a:buSzPts val="1400"/>
              <a:buChar char="–"/>
              <a:defRPr/>
            </a:lvl2pPr>
            <a:lvl3pPr marL="1371600" lvl="2" indent="-317500" algn="l">
              <a:spcBef>
                <a:spcPts val="300"/>
              </a:spcBef>
              <a:spcAft>
                <a:spcPts val="0"/>
              </a:spcAft>
              <a:buClr>
                <a:schemeClr val="dk1"/>
              </a:buClr>
              <a:buSzPts val="1400"/>
              <a:buChar char="•"/>
              <a:defRPr/>
            </a:lvl3pPr>
            <a:lvl4pPr marL="1828800" lvl="3" indent="-317500" algn="l">
              <a:spcBef>
                <a:spcPts val="300"/>
              </a:spcBef>
              <a:spcAft>
                <a:spcPts val="0"/>
              </a:spcAft>
              <a:buClr>
                <a:schemeClr val="dk1"/>
              </a:buClr>
              <a:buSzPts val="1400"/>
              <a:buChar char="–"/>
              <a:defRPr/>
            </a:lvl4pPr>
            <a:lvl5pPr marL="2286000" lvl="4" indent="-317500" algn="l">
              <a:spcBef>
                <a:spcPts val="300"/>
              </a:spcBef>
              <a:spcAft>
                <a:spcPts val="0"/>
              </a:spcAft>
              <a:buClr>
                <a:schemeClr val="dk1"/>
              </a:buClr>
              <a:buSzPts val="1400"/>
              <a:buChar char="»"/>
              <a:defRPr/>
            </a:lvl5pPr>
            <a:lvl6pPr marL="2743200" lvl="5" indent="-317500" algn="l">
              <a:spcBef>
                <a:spcPts val="300"/>
              </a:spcBef>
              <a:spcAft>
                <a:spcPts val="0"/>
              </a:spcAft>
              <a:buClr>
                <a:schemeClr val="dk1"/>
              </a:buClr>
              <a:buSzPts val="1400"/>
              <a:buChar char="•"/>
              <a:defRPr/>
            </a:lvl6pPr>
            <a:lvl7pPr marL="3200400" lvl="6" indent="-317500" algn="l">
              <a:spcBef>
                <a:spcPts val="300"/>
              </a:spcBef>
              <a:spcAft>
                <a:spcPts val="0"/>
              </a:spcAft>
              <a:buClr>
                <a:schemeClr val="dk1"/>
              </a:buClr>
              <a:buSzPts val="1400"/>
              <a:buChar char="•"/>
              <a:defRPr/>
            </a:lvl7pPr>
            <a:lvl8pPr marL="3657600" lvl="7" indent="-317500" algn="l">
              <a:spcBef>
                <a:spcPts val="300"/>
              </a:spcBef>
              <a:spcAft>
                <a:spcPts val="0"/>
              </a:spcAft>
              <a:buClr>
                <a:schemeClr val="dk1"/>
              </a:buClr>
              <a:buSzPts val="1400"/>
              <a:buChar char="•"/>
              <a:defRPr/>
            </a:lvl8pPr>
            <a:lvl9pPr marL="4114800" lvl="8" indent="-317500" algn="l">
              <a:spcBef>
                <a:spcPts val="300"/>
              </a:spcBef>
              <a:spcAft>
                <a:spcPts val="0"/>
              </a:spcAft>
              <a:buClr>
                <a:schemeClr val="dk1"/>
              </a:buClr>
              <a:buSzPts val="1400"/>
              <a:buChar char="•"/>
              <a:defRPr/>
            </a:lvl9pPr>
          </a:lstStyle>
          <a:p>
            <a:endParaRPr/>
          </a:p>
        </p:txBody>
      </p:sp>
      <p:sp>
        <p:nvSpPr>
          <p:cNvPr id="132" name="Google Shape;132;p26"/>
          <p:cNvSpPr txBox="1">
            <a:spLocks noGrp="1"/>
          </p:cNvSpPr>
          <p:nvPr>
            <p:ph type="dt" idx="10"/>
          </p:nvPr>
        </p:nvSpPr>
        <p:spPr>
          <a:xfrm>
            <a:off x="457200" y="4767264"/>
            <a:ext cx="2133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33" name="Google Shape;133;p26"/>
          <p:cNvSpPr txBox="1">
            <a:spLocks noGrp="1"/>
          </p:cNvSpPr>
          <p:nvPr>
            <p:ph type="ftr" idx="11"/>
          </p:nvPr>
        </p:nvSpPr>
        <p:spPr>
          <a:xfrm>
            <a:off x="3124200" y="4767264"/>
            <a:ext cx="2895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34" name="Google Shape;134;p26"/>
          <p:cNvSpPr txBox="1">
            <a:spLocks noGrp="1"/>
          </p:cNvSpPr>
          <p:nvPr>
            <p:ph type="sldNum" idx="12"/>
          </p:nvPr>
        </p:nvSpPr>
        <p:spPr>
          <a:xfrm>
            <a:off x="6553200" y="4767264"/>
            <a:ext cx="2133600" cy="273844"/>
          </a:xfrm>
          <a:prstGeom prst="rect">
            <a:avLst/>
          </a:prstGeom>
          <a:noFill/>
          <a:ln>
            <a:noFill/>
          </a:ln>
        </p:spPr>
        <p:txBody>
          <a:bodyPr spcFirstLastPara="1" wrap="square" lIns="68575" tIns="34275" rIns="68575" bIns="34275" anchor="t" anchorCtr="0">
            <a:noAutofit/>
          </a:bodyPr>
          <a:lstStyle>
            <a:lvl1pPr marL="0" marR="0" lvl="0" indent="0" algn="l" rtl="0">
              <a:spcBef>
                <a:spcPts val="0"/>
              </a:spcBef>
              <a:buNone/>
              <a:defRPr sz="1400" b="0" i="0" u="none" strike="noStrike" cap="none">
                <a:solidFill>
                  <a:schemeClr val="dk1"/>
                </a:solidFill>
                <a:latin typeface="Calibri"/>
                <a:ea typeface="Calibri"/>
                <a:cs typeface="Calibri"/>
                <a:sym typeface="Calibri"/>
              </a:defRPr>
            </a:lvl1pPr>
            <a:lvl2pPr marL="0" marR="0" lvl="1" indent="0" algn="l" rtl="0">
              <a:spcBef>
                <a:spcPts val="0"/>
              </a:spcBef>
              <a:buNone/>
              <a:defRPr sz="1400" b="0" i="0" u="none" strike="noStrike" cap="none">
                <a:solidFill>
                  <a:schemeClr val="dk1"/>
                </a:solidFill>
                <a:latin typeface="Calibri"/>
                <a:ea typeface="Calibri"/>
                <a:cs typeface="Calibri"/>
                <a:sym typeface="Calibri"/>
              </a:defRPr>
            </a:lvl2pPr>
            <a:lvl3pPr marL="0" marR="0" lvl="2" indent="0" algn="l" rtl="0">
              <a:spcBef>
                <a:spcPts val="0"/>
              </a:spcBef>
              <a:buNone/>
              <a:defRPr sz="1400" b="0" i="0" u="none" strike="noStrike" cap="none">
                <a:solidFill>
                  <a:schemeClr val="dk1"/>
                </a:solidFill>
                <a:latin typeface="Calibri"/>
                <a:ea typeface="Calibri"/>
                <a:cs typeface="Calibri"/>
                <a:sym typeface="Calibri"/>
              </a:defRPr>
            </a:lvl3pPr>
            <a:lvl4pPr marL="0" marR="0" lvl="3" indent="0" algn="l" rtl="0">
              <a:spcBef>
                <a:spcPts val="0"/>
              </a:spcBef>
              <a:buNone/>
              <a:defRPr sz="1400" b="0" i="0" u="none" strike="noStrike" cap="none">
                <a:solidFill>
                  <a:schemeClr val="dk1"/>
                </a:solidFill>
                <a:latin typeface="Calibri"/>
                <a:ea typeface="Calibri"/>
                <a:cs typeface="Calibri"/>
                <a:sym typeface="Calibri"/>
              </a:defRPr>
            </a:lvl4pPr>
            <a:lvl5pPr marL="0" marR="0" lvl="4" indent="0" algn="l" rtl="0">
              <a:spcBef>
                <a:spcPts val="0"/>
              </a:spcBef>
              <a:buNone/>
              <a:defRPr sz="1400" b="0" i="0" u="none" strike="noStrike" cap="none">
                <a:solidFill>
                  <a:schemeClr val="dk1"/>
                </a:solidFill>
                <a:latin typeface="Calibri"/>
                <a:ea typeface="Calibri"/>
                <a:cs typeface="Calibri"/>
                <a:sym typeface="Calibri"/>
              </a:defRPr>
            </a:lvl5pPr>
            <a:lvl6pPr marL="0" marR="0" lvl="5" indent="0" algn="l" rtl="0">
              <a:spcBef>
                <a:spcPts val="0"/>
              </a:spcBef>
              <a:buNone/>
              <a:defRPr sz="1400" b="0" i="0" u="none" strike="noStrike" cap="none">
                <a:solidFill>
                  <a:schemeClr val="dk1"/>
                </a:solidFill>
                <a:latin typeface="Calibri"/>
                <a:ea typeface="Calibri"/>
                <a:cs typeface="Calibri"/>
                <a:sym typeface="Calibri"/>
              </a:defRPr>
            </a:lvl6pPr>
            <a:lvl7pPr marL="0" marR="0" lvl="6" indent="0" algn="l" rtl="0">
              <a:spcBef>
                <a:spcPts val="0"/>
              </a:spcBef>
              <a:buNone/>
              <a:defRPr sz="1400" b="0" i="0" u="none" strike="noStrike" cap="none">
                <a:solidFill>
                  <a:schemeClr val="dk1"/>
                </a:solidFill>
                <a:latin typeface="Calibri"/>
                <a:ea typeface="Calibri"/>
                <a:cs typeface="Calibri"/>
                <a:sym typeface="Calibri"/>
              </a:defRPr>
            </a:lvl7pPr>
            <a:lvl8pPr marL="0" marR="0" lvl="7" indent="0" algn="l" rtl="0">
              <a:spcBef>
                <a:spcPts val="0"/>
              </a:spcBef>
              <a:buNone/>
              <a:defRPr sz="1400" b="0" i="0" u="none" strike="noStrike" cap="none">
                <a:solidFill>
                  <a:schemeClr val="dk1"/>
                </a:solidFill>
                <a:latin typeface="Calibri"/>
                <a:ea typeface="Calibri"/>
                <a:cs typeface="Calibri"/>
                <a:sym typeface="Calibri"/>
              </a:defRPr>
            </a:lvl8pPr>
            <a:lvl9pPr marL="0" marR="0" lvl="8" indent="0" algn="l" rtl="0">
              <a:spcBef>
                <a:spcPts val="0"/>
              </a:spcBef>
              <a:buNone/>
              <a:defRPr sz="14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198"/>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9"/>
        <p:cNvGrpSpPr/>
        <p:nvPr/>
      </p:nvGrpSpPr>
      <p:grpSpPr>
        <a:xfrm>
          <a:off x="0" y="0"/>
          <a:ext cx="0" cy="0"/>
          <a:chOff x="0" y="0"/>
          <a:chExt cx="0" cy="0"/>
        </a:xfrm>
      </p:grpSpPr>
      <p:sp>
        <p:nvSpPr>
          <p:cNvPr id="200" name="Google Shape;200;p38"/>
          <p:cNvSpPr txBox="1">
            <a:spLocks noGrp="1"/>
          </p:cNvSpPr>
          <p:nvPr>
            <p:ph type="title"/>
          </p:nvPr>
        </p:nvSpPr>
        <p:spPr>
          <a:xfrm>
            <a:off x="311700" y="445025"/>
            <a:ext cx="8520600" cy="572700"/>
          </a:xfrm>
          <a:prstGeom prst="rect">
            <a:avLst/>
          </a:prstGeom>
        </p:spPr>
        <p:txBody>
          <a:bodyPr spcFirstLastPara="1" wrap="square" lIns="68575" tIns="34275" rIns="68575" bIns="34275" anchor="ctr" anchorCtr="0">
            <a:normAutofit/>
          </a:bodyPr>
          <a:lstStyle>
            <a:lvl1pPr lvl="0" rtl="0">
              <a:spcBef>
                <a:spcPts val="0"/>
              </a:spcBef>
              <a:spcAft>
                <a:spcPts val="0"/>
              </a:spcAft>
              <a:buSzPts val="30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01" name="Google Shape;201;p38"/>
          <p:cNvSpPr txBox="1">
            <a:spLocks noGrp="1"/>
          </p:cNvSpPr>
          <p:nvPr>
            <p:ph type="body" idx="1"/>
          </p:nvPr>
        </p:nvSpPr>
        <p:spPr>
          <a:xfrm>
            <a:off x="311700" y="1152475"/>
            <a:ext cx="8520600" cy="3416400"/>
          </a:xfrm>
          <a:prstGeom prst="rect">
            <a:avLst/>
          </a:prstGeom>
        </p:spPr>
        <p:txBody>
          <a:bodyPr spcFirstLastPara="1" wrap="square" lIns="68575" tIns="34275" rIns="68575" bIns="34275" anchor="t" anchorCtr="0">
            <a:normAutofit/>
          </a:bodyPr>
          <a:lstStyle>
            <a:lvl1pPr marL="457200" lvl="0" indent="-381000" rtl="0">
              <a:spcBef>
                <a:spcPts val="500"/>
              </a:spcBef>
              <a:spcAft>
                <a:spcPts val="0"/>
              </a:spcAft>
              <a:buSzPts val="2400"/>
              <a:buChar char="•"/>
              <a:defRPr/>
            </a:lvl1pPr>
            <a:lvl2pPr marL="914400" lvl="1" indent="-361950" rtl="0">
              <a:spcBef>
                <a:spcPts val="400"/>
              </a:spcBef>
              <a:spcAft>
                <a:spcPts val="0"/>
              </a:spcAft>
              <a:buSzPts val="2100"/>
              <a:buChar char="–"/>
              <a:defRPr/>
            </a:lvl2pPr>
            <a:lvl3pPr marL="1371600" lvl="2" indent="-342900" rtl="0">
              <a:spcBef>
                <a:spcPts val="400"/>
              </a:spcBef>
              <a:spcAft>
                <a:spcPts val="0"/>
              </a:spcAft>
              <a:buSzPts val="1800"/>
              <a:buChar char="•"/>
              <a:defRPr/>
            </a:lvl3pPr>
            <a:lvl4pPr marL="1828800" lvl="3" indent="-323850" rtl="0">
              <a:spcBef>
                <a:spcPts val="300"/>
              </a:spcBef>
              <a:spcAft>
                <a:spcPts val="0"/>
              </a:spcAft>
              <a:buSzPts val="1500"/>
              <a:buChar char="–"/>
              <a:defRPr/>
            </a:lvl4pPr>
            <a:lvl5pPr marL="2286000" lvl="4" indent="-323850" rtl="0">
              <a:spcBef>
                <a:spcPts val="300"/>
              </a:spcBef>
              <a:spcAft>
                <a:spcPts val="0"/>
              </a:spcAft>
              <a:buSzPts val="1500"/>
              <a:buChar char="»"/>
              <a:defRPr/>
            </a:lvl5pPr>
            <a:lvl6pPr marL="2743200" lvl="5" indent="-323850" rtl="0">
              <a:spcBef>
                <a:spcPts val="300"/>
              </a:spcBef>
              <a:spcAft>
                <a:spcPts val="0"/>
              </a:spcAft>
              <a:buSzPts val="1500"/>
              <a:buChar char="•"/>
              <a:defRPr/>
            </a:lvl6pPr>
            <a:lvl7pPr marL="3200400" lvl="6" indent="-323850" rtl="0">
              <a:spcBef>
                <a:spcPts val="300"/>
              </a:spcBef>
              <a:spcAft>
                <a:spcPts val="0"/>
              </a:spcAft>
              <a:buSzPts val="1500"/>
              <a:buChar char="•"/>
              <a:defRPr/>
            </a:lvl7pPr>
            <a:lvl8pPr marL="3657600" lvl="7" indent="-323850" rtl="0">
              <a:spcBef>
                <a:spcPts val="300"/>
              </a:spcBef>
              <a:spcAft>
                <a:spcPts val="0"/>
              </a:spcAft>
              <a:buSzPts val="1500"/>
              <a:buChar char="•"/>
              <a:defRPr/>
            </a:lvl8pPr>
            <a:lvl9pPr marL="4114800" lvl="8" indent="-323850" rtl="0">
              <a:spcBef>
                <a:spcPts val="300"/>
              </a:spcBef>
              <a:spcAft>
                <a:spcPts val="0"/>
              </a:spcAft>
              <a:buSzPts val="1500"/>
              <a:buChar char="•"/>
              <a:defRPr/>
            </a:lvl9pPr>
          </a:lstStyle>
          <a:p>
            <a:endParaRPr/>
          </a:p>
        </p:txBody>
      </p:sp>
      <p:sp>
        <p:nvSpPr>
          <p:cNvPr id="202" name="Google Shape;202;p3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1"/>
        <p:cNvGrpSpPr/>
        <p:nvPr/>
      </p:nvGrpSpPr>
      <p:grpSpPr>
        <a:xfrm>
          <a:off x="0" y="0"/>
          <a:ext cx="0" cy="0"/>
          <a:chOff x="0" y="0"/>
          <a:chExt cx="0" cy="0"/>
        </a:xfrm>
      </p:grpSpPr>
      <p:sp>
        <p:nvSpPr>
          <p:cNvPr id="142" name="Google Shape;142;p28"/>
          <p:cNvSpPr txBox="1">
            <a:spLocks noGrp="1"/>
          </p:cNvSpPr>
          <p:nvPr>
            <p:ph type="title"/>
          </p:nvPr>
        </p:nvSpPr>
        <p:spPr>
          <a:xfrm>
            <a:off x="722313" y="3305176"/>
            <a:ext cx="7772400" cy="1021556"/>
          </a:xfrm>
          <a:prstGeom prst="rect">
            <a:avLst/>
          </a:prstGeom>
          <a:noFill/>
          <a:ln>
            <a:noFill/>
          </a:ln>
        </p:spPr>
        <p:txBody>
          <a:bodyPr spcFirstLastPara="1" wrap="square" lIns="68575" tIns="34275" rIns="68575" bIns="34275" anchor="t" anchorCtr="0">
            <a:normAutofit/>
          </a:bodyPr>
          <a:lstStyle>
            <a:lvl1pPr lvl="0" algn="l">
              <a:spcBef>
                <a:spcPts val="0"/>
              </a:spcBef>
              <a:spcAft>
                <a:spcPts val="0"/>
              </a:spcAft>
              <a:buClr>
                <a:schemeClr val="dk1"/>
              </a:buClr>
              <a:buSzPts val="3000"/>
              <a:buFont typeface="Calibri"/>
              <a:buNone/>
              <a:defRPr sz="3000" b="1" cap="none"/>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43" name="Google Shape;143;p28"/>
          <p:cNvSpPr txBox="1">
            <a:spLocks noGrp="1"/>
          </p:cNvSpPr>
          <p:nvPr>
            <p:ph type="body" idx="1"/>
          </p:nvPr>
        </p:nvSpPr>
        <p:spPr>
          <a:xfrm>
            <a:off x="722313" y="2180035"/>
            <a:ext cx="7772400" cy="1125140"/>
          </a:xfrm>
          <a:prstGeom prst="rect">
            <a:avLst/>
          </a:prstGeom>
          <a:noFill/>
          <a:ln>
            <a:noFill/>
          </a:ln>
        </p:spPr>
        <p:txBody>
          <a:bodyPr spcFirstLastPara="1" wrap="square" lIns="68575" tIns="34275" rIns="68575" bIns="34275" anchor="b" anchorCtr="0">
            <a:normAutofit/>
          </a:bodyPr>
          <a:lstStyle>
            <a:lvl1pPr marL="457200" lvl="0" indent="-228600" algn="l">
              <a:spcBef>
                <a:spcPts val="300"/>
              </a:spcBef>
              <a:spcAft>
                <a:spcPts val="0"/>
              </a:spcAft>
              <a:buClr>
                <a:srgbClr val="888888"/>
              </a:buClr>
              <a:buSzPts val="1500"/>
              <a:buNone/>
              <a:defRPr sz="1500">
                <a:solidFill>
                  <a:srgbClr val="888888"/>
                </a:solidFill>
              </a:defRPr>
            </a:lvl1pPr>
            <a:lvl2pPr marL="914400" lvl="1" indent="-228600" algn="l">
              <a:spcBef>
                <a:spcPts val="300"/>
              </a:spcBef>
              <a:spcAft>
                <a:spcPts val="0"/>
              </a:spcAft>
              <a:buClr>
                <a:srgbClr val="888888"/>
              </a:buClr>
              <a:buSzPts val="1400"/>
              <a:buNone/>
              <a:defRPr sz="1400">
                <a:solidFill>
                  <a:srgbClr val="888888"/>
                </a:solidFill>
              </a:defRPr>
            </a:lvl2pPr>
            <a:lvl3pPr marL="1371600" lvl="2" indent="-228600" algn="l">
              <a:spcBef>
                <a:spcPts val="200"/>
              </a:spcBef>
              <a:spcAft>
                <a:spcPts val="0"/>
              </a:spcAft>
              <a:buClr>
                <a:srgbClr val="888888"/>
              </a:buClr>
              <a:buSzPts val="1200"/>
              <a:buNone/>
              <a:defRPr sz="1200">
                <a:solidFill>
                  <a:srgbClr val="888888"/>
                </a:solidFill>
              </a:defRPr>
            </a:lvl3pPr>
            <a:lvl4pPr marL="1828800" lvl="3" indent="-228600" algn="l">
              <a:spcBef>
                <a:spcPts val="200"/>
              </a:spcBef>
              <a:spcAft>
                <a:spcPts val="0"/>
              </a:spcAft>
              <a:buClr>
                <a:srgbClr val="888888"/>
              </a:buClr>
              <a:buSzPts val="1100"/>
              <a:buNone/>
              <a:defRPr sz="1100">
                <a:solidFill>
                  <a:srgbClr val="888888"/>
                </a:solidFill>
              </a:defRPr>
            </a:lvl4pPr>
            <a:lvl5pPr marL="2286000" lvl="4" indent="-228600" algn="l">
              <a:spcBef>
                <a:spcPts val="200"/>
              </a:spcBef>
              <a:spcAft>
                <a:spcPts val="0"/>
              </a:spcAft>
              <a:buClr>
                <a:srgbClr val="888888"/>
              </a:buClr>
              <a:buSzPts val="1100"/>
              <a:buNone/>
              <a:defRPr sz="1100">
                <a:solidFill>
                  <a:srgbClr val="888888"/>
                </a:solidFill>
              </a:defRPr>
            </a:lvl5pPr>
            <a:lvl6pPr marL="2743200" lvl="5" indent="-228600" algn="l">
              <a:spcBef>
                <a:spcPts val="200"/>
              </a:spcBef>
              <a:spcAft>
                <a:spcPts val="0"/>
              </a:spcAft>
              <a:buClr>
                <a:srgbClr val="888888"/>
              </a:buClr>
              <a:buSzPts val="1100"/>
              <a:buNone/>
              <a:defRPr sz="1100">
                <a:solidFill>
                  <a:srgbClr val="888888"/>
                </a:solidFill>
              </a:defRPr>
            </a:lvl6pPr>
            <a:lvl7pPr marL="3200400" lvl="6" indent="-228600" algn="l">
              <a:spcBef>
                <a:spcPts val="200"/>
              </a:spcBef>
              <a:spcAft>
                <a:spcPts val="0"/>
              </a:spcAft>
              <a:buClr>
                <a:srgbClr val="888888"/>
              </a:buClr>
              <a:buSzPts val="1100"/>
              <a:buNone/>
              <a:defRPr sz="1100">
                <a:solidFill>
                  <a:srgbClr val="888888"/>
                </a:solidFill>
              </a:defRPr>
            </a:lvl7pPr>
            <a:lvl8pPr marL="3657600" lvl="7" indent="-228600" algn="l">
              <a:spcBef>
                <a:spcPts val="200"/>
              </a:spcBef>
              <a:spcAft>
                <a:spcPts val="0"/>
              </a:spcAft>
              <a:buClr>
                <a:srgbClr val="888888"/>
              </a:buClr>
              <a:buSzPts val="1100"/>
              <a:buNone/>
              <a:defRPr sz="1100">
                <a:solidFill>
                  <a:srgbClr val="888888"/>
                </a:solidFill>
              </a:defRPr>
            </a:lvl8pPr>
            <a:lvl9pPr marL="4114800" lvl="8" indent="-228600" algn="l">
              <a:spcBef>
                <a:spcPts val="200"/>
              </a:spcBef>
              <a:spcAft>
                <a:spcPts val="0"/>
              </a:spcAft>
              <a:buClr>
                <a:srgbClr val="888888"/>
              </a:buClr>
              <a:buSzPts val="1100"/>
              <a:buNone/>
              <a:defRPr sz="1100">
                <a:solidFill>
                  <a:srgbClr val="888888"/>
                </a:solidFill>
              </a:defRPr>
            </a:lvl9pPr>
          </a:lstStyle>
          <a:p>
            <a:endParaRPr/>
          </a:p>
        </p:txBody>
      </p:sp>
      <p:sp>
        <p:nvSpPr>
          <p:cNvPr id="144" name="Google Shape;144;p28"/>
          <p:cNvSpPr txBox="1">
            <a:spLocks noGrp="1"/>
          </p:cNvSpPr>
          <p:nvPr>
            <p:ph type="dt" idx="10"/>
          </p:nvPr>
        </p:nvSpPr>
        <p:spPr>
          <a:xfrm>
            <a:off x="457200" y="4767264"/>
            <a:ext cx="2133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45" name="Google Shape;145;p28"/>
          <p:cNvSpPr txBox="1">
            <a:spLocks noGrp="1"/>
          </p:cNvSpPr>
          <p:nvPr>
            <p:ph type="ftr" idx="11"/>
          </p:nvPr>
        </p:nvSpPr>
        <p:spPr>
          <a:xfrm>
            <a:off x="3124200" y="4767264"/>
            <a:ext cx="2895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46" name="Google Shape;146;p28"/>
          <p:cNvSpPr txBox="1">
            <a:spLocks noGrp="1"/>
          </p:cNvSpPr>
          <p:nvPr>
            <p:ph type="sldNum" idx="12"/>
          </p:nvPr>
        </p:nvSpPr>
        <p:spPr>
          <a:xfrm>
            <a:off x="6553200" y="4767264"/>
            <a:ext cx="2133600" cy="273844"/>
          </a:xfrm>
          <a:prstGeom prst="rect">
            <a:avLst/>
          </a:prstGeom>
          <a:noFill/>
          <a:ln>
            <a:noFill/>
          </a:ln>
        </p:spPr>
        <p:txBody>
          <a:bodyPr spcFirstLastPara="1" wrap="square" lIns="68575" tIns="34275" rIns="68575" bIns="34275" anchor="t" anchorCtr="0">
            <a:noAutofit/>
          </a:bodyPr>
          <a:lstStyle>
            <a:lvl1pPr marL="0" marR="0" lvl="0" indent="0" algn="l" rtl="0">
              <a:spcBef>
                <a:spcPts val="0"/>
              </a:spcBef>
              <a:buNone/>
              <a:defRPr sz="1400">
                <a:solidFill>
                  <a:schemeClr val="dk1"/>
                </a:solidFill>
                <a:latin typeface="Calibri"/>
                <a:ea typeface="Calibri"/>
                <a:cs typeface="Calibri"/>
                <a:sym typeface="Calibri"/>
              </a:defRPr>
            </a:lvl1pPr>
            <a:lvl2pPr marL="0" marR="0" lvl="1" indent="0" algn="l" rtl="0">
              <a:spcBef>
                <a:spcPts val="0"/>
              </a:spcBef>
              <a:buNone/>
              <a:defRPr sz="1400">
                <a:solidFill>
                  <a:schemeClr val="dk1"/>
                </a:solidFill>
                <a:latin typeface="Calibri"/>
                <a:ea typeface="Calibri"/>
                <a:cs typeface="Calibri"/>
                <a:sym typeface="Calibri"/>
              </a:defRPr>
            </a:lvl2pPr>
            <a:lvl3pPr marL="0" marR="0" lvl="2" indent="0" algn="l" rtl="0">
              <a:spcBef>
                <a:spcPts val="0"/>
              </a:spcBef>
              <a:buNone/>
              <a:defRPr sz="1400">
                <a:solidFill>
                  <a:schemeClr val="dk1"/>
                </a:solidFill>
                <a:latin typeface="Calibri"/>
                <a:ea typeface="Calibri"/>
                <a:cs typeface="Calibri"/>
                <a:sym typeface="Calibri"/>
              </a:defRPr>
            </a:lvl3pPr>
            <a:lvl4pPr marL="0" marR="0" lvl="3" indent="0" algn="l" rtl="0">
              <a:spcBef>
                <a:spcPts val="0"/>
              </a:spcBef>
              <a:buNone/>
              <a:defRPr sz="1400">
                <a:solidFill>
                  <a:schemeClr val="dk1"/>
                </a:solidFill>
                <a:latin typeface="Calibri"/>
                <a:ea typeface="Calibri"/>
                <a:cs typeface="Calibri"/>
                <a:sym typeface="Calibri"/>
              </a:defRPr>
            </a:lvl4pPr>
            <a:lvl5pPr marL="0" marR="0" lvl="4" indent="0" algn="l" rtl="0">
              <a:spcBef>
                <a:spcPts val="0"/>
              </a:spcBef>
              <a:buNone/>
              <a:defRPr sz="1400">
                <a:solidFill>
                  <a:schemeClr val="dk1"/>
                </a:solidFill>
                <a:latin typeface="Calibri"/>
                <a:ea typeface="Calibri"/>
                <a:cs typeface="Calibri"/>
                <a:sym typeface="Calibri"/>
              </a:defRPr>
            </a:lvl5pPr>
            <a:lvl6pPr marL="0" marR="0" lvl="5" indent="0" algn="l" rtl="0">
              <a:spcBef>
                <a:spcPts val="0"/>
              </a:spcBef>
              <a:buNone/>
              <a:defRPr sz="1400">
                <a:solidFill>
                  <a:schemeClr val="dk1"/>
                </a:solidFill>
                <a:latin typeface="Calibri"/>
                <a:ea typeface="Calibri"/>
                <a:cs typeface="Calibri"/>
                <a:sym typeface="Calibri"/>
              </a:defRPr>
            </a:lvl6pPr>
            <a:lvl7pPr marL="0" marR="0" lvl="6" indent="0" algn="l" rtl="0">
              <a:spcBef>
                <a:spcPts val="0"/>
              </a:spcBef>
              <a:buNone/>
              <a:defRPr sz="1400">
                <a:solidFill>
                  <a:schemeClr val="dk1"/>
                </a:solidFill>
                <a:latin typeface="Calibri"/>
                <a:ea typeface="Calibri"/>
                <a:cs typeface="Calibri"/>
                <a:sym typeface="Calibri"/>
              </a:defRPr>
            </a:lvl7pPr>
            <a:lvl8pPr marL="0" marR="0" lvl="7" indent="0" algn="l" rtl="0">
              <a:spcBef>
                <a:spcPts val="0"/>
              </a:spcBef>
              <a:buNone/>
              <a:defRPr sz="1400">
                <a:solidFill>
                  <a:schemeClr val="dk1"/>
                </a:solidFill>
                <a:latin typeface="Calibri"/>
                <a:ea typeface="Calibri"/>
                <a:cs typeface="Calibri"/>
                <a:sym typeface="Calibri"/>
              </a:defRPr>
            </a:lvl8pPr>
            <a:lvl9pPr marL="0" marR="0" lvl="8" indent="0" algn="l" rtl="0">
              <a:spcBef>
                <a:spcPts val="0"/>
              </a:spcBef>
              <a:buNone/>
              <a:defRPr sz="14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54"/>
        <p:cNvGrpSpPr/>
        <p:nvPr/>
      </p:nvGrpSpPr>
      <p:grpSpPr>
        <a:xfrm>
          <a:off x="0" y="0"/>
          <a:ext cx="0" cy="0"/>
          <a:chOff x="0" y="0"/>
          <a:chExt cx="0" cy="0"/>
        </a:xfrm>
      </p:grpSpPr>
      <p:sp>
        <p:nvSpPr>
          <p:cNvPr id="155" name="Google Shape;155;p30"/>
          <p:cNvSpPr txBox="1">
            <a:spLocks noGrp="1"/>
          </p:cNvSpPr>
          <p:nvPr>
            <p:ph type="title"/>
          </p:nvPr>
        </p:nvSpPr>
        <p:spPr>
          <a:xfrm>
            <a:off x="457200" y="205979"/>
            <a:ext cx="8229600" cy="857250"/>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3000"/>
              <a:buFont typeface="Calibri"/>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56" name="Google Shape;156;p30"/>
          <p:cNvSpPr txBox="1">
            <a:spLocks noGrp="1"/>
          </p:cNvSpPr>
          <p:nvPr>
            <p:ph type="body" idx="1"/>
          </p:nvPr>
        </p:nvSpPr>
        <p:spPr>
          <a:xfrm>
            <a:off x="457201" y="1151335"/>
            <a:ext cx="4040188" cy="479822"/>
          </a:xfrm>
          <a:prstGeom prst="rect">
            <a:avLst/>
          </a:prstGeom>
          <a:noFill/>
          <a:ln>
            <a:noFill/>
          </a:ln>
        </p:spPr>
        <p:txBody>
          <a:bodyPr spcFirstLastPara="1" wrap="square" lIns="68575" tIns="34275" rIns="68575" bIns="34275" anchor="b" anchorCtr="0">
            <a:normAutofit/>
          </a:bodyPr>
          <a:lstStyle>
            <a:lvl1pPr marL="457200" lvl="0" indent="-228600" algn="l">
              <a:spcBef>
                <a:spcPts val="400"/>
              </a:spcBef>
              <a:spcAft>
                <a:spcPts val="0"/>
              </a:spcAft>
              <a:buClr>
                <a:schemeClr val="dk1"/>
              </a:buClr>
              <a:buSzPts val="1800"/>
              <a:buNone/>
              <a:defRPr sz="1800" b="1"/>
            </a:lvl1pPr>
            <a:lvl2pPr marL="914400" lvl="1" indent="-228600" algn="l">
              <a:spcBef>
                <a:spcPts val="300"/>
              </a:spcBef>
              <a:spcAft>
                <a:spcPts val="0"/>
              </a:spcAft>
              <a:buClr>
                <a:schemeClr val="dk1"/>
              </a:buClr>
              <a:buSzPts val="1500"/>
              <a:buNone/>
              <a:defRPr sz="1500" b="1"/>
            </a:lvl2pPr>
            <a:lvl3pPr marL="1371600" lvl="2" indent="-228600" algn="l">
              <a:spcBef>
                <a:spcPts val="300"/>
              </a:spcBef>
              <a:spcAft>
                <a:spcPts val="0"/>
              </a:spcAft>
              <a:buClr>
                <a:schemeClr val="dk1"/>
              </a:buClr>
              <a:buSzPts val="1400"/>
              <a:buNone/>
              <a:defRPr sz="1400" b="1"/>
            </a:lvl3pPr>
            <a:lvl4pPr marL="1828800" lvl="3" indent="-228600" algn="l">
              <a:spcBef>
                <a:spcPts val="200"/>
              </a:spcBef>
              <a:spcAft>
                <a:spcPts val="0"/>
              </a:spcAft>
              <a:buClr>
                <a:schemeClr val="dk1"/>
              </a:buClr>
              <a:buSzPts val="1200"/>
              <a:buNone/>
              <a:defRPr sz="1200" b="1"/>
            </a:lvl4pPr>
            <a:lvl5pPr marL="2286000" lvl="4" indent="-228600" algn="l">
              <a:spcBef>
                <a:spcPts val="200"/>
              </a:spcBef>
              <a:spcAft>
                <a:spcPts val="0"/>
              </a:spcAft>
              <a:buClr>
                <a:schemeClr val="dk1"/>
              </a:buClr>
              <a:buSzPts val="1200"/>
              <a:buNone/>
              <a:defRPr sz="1200" b="1"/>
            </a:lvl5pPr>
            <a:lvl6pPr marL="2743200" lvl="5" indent="-228600" algn="l">
              <a:spcBef>
                <a:spcPts val="200"/>
              </a:spcBef>
              <a:spcAft>
                <a:spcPts val="0"/>
              </a:spcAft>
              <a:buClr>
                <a:schemeClr val="dk1"/>
              </a:buClr>
              <a:buSzPts val="1200"/>
              <a:buNone/>
              <a:defRPr sz="1200" b="1"/>
            </a:lvl6pPr>
            <a:lvl7pPr marL="3200400" lvl="6" indent="-228600" algn="l">
              <a:spcBef>
                <a:spcPts val="200"/>
              </a:spcBef>
              <a:spcAft>
                <a:spcPts val="0"/>
              </a:spcAft>
              <a:buClr>
                <a:schemeClr val="dk1"/>
              </a:buClr>
              <a:buSzPts val="1200"/>
              <a:buNone/>
              <a:defRPr sz="1200" b="1"/>
            </a:lvl7pPr>
            <a:lvl8pPr marL="3657600" lvl="7" indent="-228600" algn="l">
              <a:spcBef>
                <a:spcPts val="200"/>
              </a:spcBef>
              <a:spcAft>
                <a:spcPts val="0"/>
              </a:spcAft>
              <a:buClr>
                <a:schemeClr val="dk1"/>
              </a:buClr>
              <a:buSzPts val="1200"/>
              <a:buNone/>
              <a:defRPr sz="1200" b="1"/>
            </a:lvl8pPr>
            <a:lvl9pPr marL="4114800" lvl="8" indent="-228600" algn="l">
              <a:spcBef>
                <a:spcPts val="200"/>
              </a:spcBef>
              <a:spcAft>
                <a:spcPts val="0"/>
              </a:spcAft>
              <a:buClr>
                <a:schemeClr val="dk1"/>
              </a:buClr>
              <a:buSzPts val="1200"/>
              <a:buNone/>
              <a:defRPr sz="1200" b="1"/>
            </a:lvl9pPr>
          </a:lstStyle>
          <a:p>
            <a:endParaRPr/>
          </a:p>
        </p:txBody>
      </p:sp>
      <p:sp>
        <p:nvSpPr>
          <p:cNvPr id="157" name="Google Shape;157;p30"/>
          <p:cNvSpPr txBox="1">
            <a:spLocks noGrp="1"/>
          </p:cNvSpPr>
          <p:nvPr>
            <p:ph type="body" idx="2"/>
          </p:nvPr>
        </p:nvSpPr>
        <p:spPr>
          <a:xfrm>
            <a:off x="457201" y="1631156"/>
            <a:ext cx="4040188" cy="2963466"/>
          </a:xfrm>
          <a:prstGeom prst="rect">
            <a:avLst/>
          </a:prstGeom>
          <a:noFill/>
          <a:ln>
            <a:noFill/>
          </a:ln>
        </p:spPr>
        <p:txBody>
          <a:bodyPr spcFirstLastPara="1" wrap="square" lIns="68575" tIns="34275" rIns="68575" bIns="34275" anchor="t" anchorCtr="0">
            <a:normAutofit/>
          </a:bodyPr>
          <a:lstStyle>
            <a:lvl1pPr marL="457200" lvl="0" indent="-342900" algn="l">
              <a:spcBef>
                <a:spcPts val="400"/>
              </a:spcBef>
              <a:spcAft>
                <a:spcPts val="0"/>
              </a:spcAft>
              <a:buClr>
                <a:schemeClr val="dk1"/>
              </a:buClr>
              <a:buSzPts val="1800"/>
              <a:buChar char="•"/>
              <a:defRPr sz="1800"/>
            </a:lvl1pPr>
            <a:lvl2pPr marL="914400" lvl="1" indent="-323850" algn="l">
              <a:spcBef>
                <a:spcPts val="300"/>
              </a:spcBef>
              <a:spcAft>
                <a:spcPts val="0"/>
              </a:spcAft>
              <a:buClr>
                <a:schemeClr val="dk1"/>
              </a:buClr>
              <a:buSzPts val="1500"/>
              <a:buChar char="–"/>
              <a:defRPr sz="1500"/>
            </a:lvl2pPr>
            <a:lvl3pPr marL="1371600" lvl="2" indent="-317500" algn="l">
              <a:spcBef>
                <a:spcPts val="300"/>
              </a:spcBef>
              <a:spcAft>
                <a:spcPts val="0"/>
              </a:spcAft>
              <a:buClr>
                <a:schemeClr val="dk1"/>
              </a:buClr>
              <a:buSzPts val="1400"/>
              <a:buChar char="•"/>
              <a:defRPr sz="1400"/>
            </a:lvl3pPr>
            <a:lvl4pPr marL="1828800" lvl="3" indent="-304800" algn="l">
              <a:spcBef>
                <a:spcPts val="200"/>
              </a:spcBef>
              <a:spcAft>
                <a:spcPts val="0"/>
              </a:spcAft>
              <a:buClr>
                <a:schemeClr val="dk1"/>
              </a:buClr>
              <a:buSzPts val="1200"/>
              <a:buChar char="–"/>
              <a:defRPr sz="1200"/>
            </a:lvl4pPr>
            <a:lvl5pPr marL="2286000" lvl="4" indent="-304800" algn="l">
              <a:spcBef>
                <a:spcPts val="200"/>
              </a:spcBef>
              <a:spcAft>
                <a:spcPts val="0"/>
              </a:spcAft>
              <a:buClr>
                <a:schemeClr val="dk1"/>
              </a:buClr>
              <a:buSzPts val="1200"/>
              <a:buChar char="»"/>
              <a:defRPr sz="1200"/>
            </a:lvl5pPr>
            <a:lvl6pPr marL="2743200" lvl="5" indent="-304800" algn="l">
              <a:spcBef>
                <a:spcPts val="200"/>
              </a:spcBef>
              <a:spcAft>
                <a:spcPts val="0"/>
              </a:spcAft>
              <a:buClr>
                <a:schemeClr val="dk1"/>
              </a:buClr>
              <a:buSzPts val="1200"/>
              <a:buChar char="•"/>
              <a:defRPr sz="1200"/>
            </a:lvl6pPr>
            <a:lvl7pPr marL="3200400" lvl="6" indent="-304800" algn="l">
              <a:spcBef>
                <a:spcPts val="200"/>
              </a:spcBef>
              <a:spcAft>
                <a:spcPts val="0"/>
              </a:spcAft>
              <a:buClr>
                <a:schemeClr val="dk1"/>
              </a:buClr>
              <a:buSzPts val="1200"/>
              <a:buChar char="•"/>
              <a:defRPr sz="1200"/>
            </a:lvl7pPr>
            <a:lvl8pPr marL="3657600" lvl="7" indent="-304800" algn="l">
              <a:spcBef>
                <a:spcPts val="200"/>
              </a:spcBef>
              <a:spcAft>
                <a:spcPts val="0"/>
              </a:spcAft>
              <a:buClr>
                <a:schemeClr val="dk1"/>
              </a:buClr>
              <a:buSzPts val="1200"/>
              <a:buChar char="•"/>
              <a:defRPr sz="1200"/>
            </a:lvl8pPr>
            <a:lvl9pPr marL="4114800" lvl="8" indent="-304800" algn="l">
              <a:spcBef>
                <a:spcPts val="200"/>
              </a:spcBef>
              <a:spcAft>
                <a:spcPts val="0"/>
              </a:spcAft>
              <a:buClr>
                <a:schemeClr val="dk1"/>
              </a:buClr>
              <a:buSzPts val="1200"/>
              <a:buChar char="•"/>
              <a:defRPr sz="1200"/>
            </a:lvl9pPr>
          </a:lstStyle>
          <a:p>
            <a:endParaRPr/>
          </a:p>
        </p:txBody>
      </p:sp>
      <p:sp>
        <p:nvSpPr>
          <p:cNvPr id="158" name="Google Shape;158;p30"/>
          <p:cNvSpPr txBox="1">
            <a:spLocks noGrp="1"/>
          </p:cNvSpPr>
          <p:nvPr>
            <p:ph type="body" idx="3"/>
          </p:nvPr>
        </p:nvSpPr>
        <p:spPr>
          <a:xfrm>
            <a:off x="4645030" y="1151335"/>
            <a:ext cx="4041775" cy="479822"/>
          </a:xfrm>
          <a:prstGeom prst="rect">
            <a:avLst/>
          </a:prstGeom>
          <a:noFill/>
          <a:ln>
            <a:noFill/>
          </a:ln>
        </p:spPr>
        <p:txBody>
          <a:bodyPr spcFirstLastPara="1" wrap="square" lIns="68575" tIns="34275" rIns="68575" bIns="34275" anchor="b" anchorCtr="0">
            <a:normAutofit/>
          </a:bodyPr>
          <a:lstStyle>
            <a:lvl1pPr marL="457200" lvl="0" indent="-228600" algn="l">
              <a:spcBef>
                <a:spcPts val="400"/>
              </a:spcBef>
              <a:spcAft>
                <a:spcPts val="0"/>
              </a:spcAft>
              <a:buClr>
                <a:schemeClr val="dk1"/>
              </a:buClr>
              <a:buSzPts val="1800"/>
              <a:buNone/>
              <a:defRPr sz="1800" b="1"/>
            </a:lvl1pPr>
            <a:lvl2pPr marL="914400" lvl="1" indent="-228600" algn="l">
              <a:spcBef>
                <a:spcPts val="300"/>
              </a:spcBef>
              <a:spcAft>
                <a:spcPts val="0"/>
              </a:spcAft>
              <a:buClr>
                <a:schemeClr val="dk1"/>
              </a:buClr>
              <a:buSzPts val="1500"/>
              <a:buNone/>
              <a:defRPr sz="1500" b="1"/>
            </a:lvl2pPr>
            <a:lvl3pPr marL="1371600" lvl="2" indent="-228600" algn="l">
              <a:spcBef>
                <a:spcPts val="300"/>
              </a:spcBef>
              <a:spcAft>
                <a:spcPts val="0"/>
              </a:spcAft>
              <a:buClr>
                <a:schemeClr val="dk1"/>
              </a:buClr>
              <a:buSzPts val="1400"/>
              <a:buNone/>
              <a:defRPr sz="1400" b="1"/>
            </a:lvl3pPr>
            <a:lvl4pPr marL="1828800" lvl="3" indent="-228600" algn="l">
              <a:spcBef>
                <a:spcPts val="200"/>
              </a:spcBef>
              <a:spcAft>
                <a:spcPts val="0"/>
              </a:spcAft>
              <a:buClr>
                <a:schemeClr val="dk1"/>
              </a:buClr>
              <a:buSzPts val="1200"/>
              <a:buNone/>
              <a:defRPr sz="1200" b="1"/>
            </a:lvl4pPr>
            <a:lvl5pPr marL="2286000" lvl="4" indent="-228600" algn="l">
              <a:spcBef>
                <a:spcPts val="200"/>
              </a:spcBef>
              <a:spcAft>
                <a:spcPts val="0"/>
              </a:spcAft>
              <a:buClr>
                <a:schemeClr val="dk1"/>
              </a:buClr>
              <a:buSzPts val="1200"/>
              <a:buNone/>
              <a:defRPr sz="1200" b="1"/>
            </a:lvl5pPr>
            <a:lvl6pPr marL="2743200" lvl="5" indent="-228600" algn="l">
              <a:spcBef>
                <a:spcPts val="200"/>
              </a:spcBef>
              <a:spcAft>
                <a:spcPts val="0"/>
              </a:spcAft>
              <a:buClr>
                <a:schemeClr val="dk1"/>
              </a:buClr>
              <a:buSzPts val="1200"/>
              <a:buNone/>
              <a:defRPr sz="1200" b="1"/>
            </a:lvl6pPr>
            <a:lvl7pPr marL="3200400" lvl="6" indent="-228600" algn="l">
              <a:spcBef>
                <a:spcPts val="200"/>
              </a:spcBef>
              <a:spcAft>
                <a:spcPts val="0"/>
              </a:spcAft>
              <a:buClr>
                <a:schemeClr val="dk1"/>
              </a:buClr>
              <a:buSzPts val="1200"/>
              <a:buNone/>
              <a:defRPr sz="1200" b="1"/>
            </a:lvl7pPr>
            <a:lvl8pPr marL="3657600" lvl="7" indent="-228600" algn="l">
              <a:spcBef>
                <a:spcPts val="200"/>
              </a:spcBef>
              <a:spcAft>
                <a:spcPts val="0"/>
              </a:spcAft>
              <a:buClr>
                <a:schemeClr val="dk1"/>
              </a:buClr>
              <a:buSzPts val="1200"/>
              <a:buNone/>
              <a:defRPr sz="1200" b="1"/>
            </a:lvl8pPr>
            <a:lvl9pPr marL="4114800" lvl="8" indent="-228600" algn="l">
              <a:spcBef>
                <a:spcPts val="200"/>
              </a:spcBef>
              <a:spcAft>
                <a:spcPts val="0"/>
              </a:spcAft>
              <a:buClr>
                <a:schemeClr val="dk1"/>
              </a:buClr>
              <a:buSzPts val="1200"/>
              <a:buNone/>
              <a:defRPr sz="1200" b="1"/>
            </a:lvl9pPr>
          </a:lstStyle>
          <a:p>
            <a:endParaRPr/>
          </a:p>
        </p:txBody>
      </p:sp>
      <p:sp>
        <p:nvSpPr>
          <p:cNvPr id="159" name="Google Shape;159;p30"/>
          <p:cNvSpPr txBox="1">
            <a:spLocks noGrp="1"/>
          </p:cNvSpPr>
          <p:nvPr>
            <p:ph type="body" idx="4"/>
          </p:nvPr>
        </p:nvSpPr>
        <p:spPr>
          <a:xfrm>
            <a:off x="4645030" y="1631156"/>
            <a:ext cx="4041775" cy="2963466"/>
          </a:xfrm>
          <a:prstGeom prst="rect">
            <a:avLst/>
          </a:prstGeom>
          <a:noFill/>
          <a:ln>
            <a:noFill/>
          </a:ln>
        </p:spPr>
        <p:txBody>
          <a:bodyPr spcFirstLastPara="1" wrap="square" lIns="68575" tIns="34275" rIns="68575" bIns="34275" anchor="t" anchorCtr="0">
            <a:normAutofit/>
          </a:bodyPr>
          <a:lstStyle>
            <a:lvl1pPr marL="457200" lvl="0" indent="-342900" algn="l">
              <a:spcBef>
                <a:spcPts val="400"/>
              </a:spcBef>
              <a:spcAft>
                <a:spcPts val="0"/>
              </a:spcAft>
              <a:buClr>
                <a:schemeClr val="dk1"/>
              </a:buClr>
              <a:buSzPts val="1800"/>
              <a:buChar char="•"/>
              <a:defRPr sz="1800"/>
            </a:lvl1pPr>
            <a:lvl2pPr marL="914400" lvl="1" indent="-323850" algn="l">
              <a:spcBef>
                <a:spcPts val="300"/>
              </a:spcBef>
              <a:spcAft>
                <a:spcPts val="0"/>
              </a:spcAft>
              <a:buClr>
                <a:schemeClr val="dk1"/>
              </a:buClr>
              <a:buSzPts val="1500"/>
              <a:buChar char="–"/>
              <a:defRPr sz="1500"/>
            </a:lvl2pPr>
            <a:lvl3pPr marL="1371600" lvl="2" indent="-317500" algn="l">
              <a:spcBef>
                <a:spcPts val="300"/>
              </a:spcBef>
              <a:spcAft>
                <a:spcPts val="0"/>
              </a:spcAft>
              <a:buClr>
                <a:schemeClr val="dk1"/>
              </a:buClr>
              <a:buSzPts val="1400"/>
              <a:buChar char="•"/>
              <a:defRPr sz="1400"/>
            </a:lvl3pPr>
            <a:lvl4pPr marL="1828800" lvl="3" indent="-304800" algn="l">
              <a:spcBef>
                <a:spcPts val="200"/>
              </a:spcBef>
              <a:spcAft>
                <a:spcPts val="0"/>
              </a:spcAft>
              <a:buClr>
                <a:schemeClr val="dk1"/>
              </a:buClr>
              <a:buSzPts val="1200"/>
              <a:buChar char="–"/>
              <a:defRPr sz="1200"/>
            </a:lvl4pPr>
            <a:lvl5pPr marL="2286000" lvl="4" indent="-304800" algn="l">
              <a:spcBef>
                <a:spcPts val="200"/>
              </a:spcBef>
              <a:spcAft>
                <a:spcPts val="0"/>
              </a:spcAft>
              <a:buClr>
                <a:schemeClr val="dk1"/>
              </a:buClr>
              <a:buSzPts val="1200"/>
              <a:buChar char="»"/>
              <a:defRPr sz="1200"/>
            </a:lvl5pPr>
            <a:lvl6pPr marL="2743200" lvl="5" indent="-304800" algn="l">
              <a:spcBef>
                <a:spcPts val="200"/>
              </a:spcBef>
              <a:spcAft>
                <a:spcPts val="0"/>
              </a:spcAft>
              <a:buClr>
                <a:schemeClr val="dk1"/>
              </a:buClr>
              <a:buSzPts val="1200"/>
              <a:buChar char="•"/>
              <a:defRPr sz="1200"/>
            </a:lvl6pPr>
            <a:lvl7pPr marL="3200400" lvl="6" indent="-304800" algn="l">
              <a:spcBef>
                <a:spcPts val="200"/>
              </a:spcBef>
              <a:spcAft>
                <a:spcPts val="0"/>
              </a:spcAft>
              <a:buClr>
                <a:schemeClr val="dk1"/>
              </a:buClr>
              <a:buSzPts val="1200"/>
              <a:buChar char="•"/>
              <a:defRPr sz="1200"/>
            </a:lvl7pPr>
            <a:lvl8pPr marL="3657600" lvl="7" indent="-304800" algn="l">
              <a:spcBef>
                <a:spcPts val="200"/>
              </a:spcBef>
              <a:spcAft>
                <a:spcPts val="0"/>
              </a:spcAft>
              <a:buClr>
                <a:schemeClr val="dk1"/>
              </a:buClr>
              <a:buSzPts val="1200"/>
              <a:buChar char="•"/>
              <a:defRPr sz="1200"/>
            </a:lvl8pPr>
            <a:lvl9pPr marL="4114800" lvl="8" indent="-304800" algn="l">
              <a:spcBef>
                <a:spcPts val="200"/>
              </a:spcBef>
              <a:spcAft>
                <a:spcPts val="0"/>
              </a:spcAft>
              <a:buClr>
                <a:schemeClr val="dk1"/>
              </a:buClr>
              <a:buSzPts val="1200"/>
              <a:buChar char="•"/>
              <a:defRPr sz="1200"/>
            </a:lvl9pPr>
          </a:lstStyle>
          <a:p>
            <a:endParaRPr/>
          </a:p>
        </p:txBody>
      </p:sp>
      <p:sp>
        <p:nvSpPr>
          <p:cNvPr id="160" name="Google Shape;160;p30"/>
          <p:cNvSpPr txBox="1">
            <a:spLocks noGrp="1"/>
          </p:cNvSpPr>
          <p:nvPr>
            <p:ph type="dt" idx="10"/>
          </p:nvPr>
        </p:nvSpPr>
        <p:spPr>
          <a:xfrm>
            <a:off x="457200" y="4767264"/>
            <a:ext cx="2133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61" name="Google Shape;161;p30"/>
          <p:cNvSpPr txBox="1">
            <a:spLocks noGrp="1"/>
          </p:cNvSpPr>
          <p:nvPr>
            <p:ph type="ftr" idx="11"/>
          </p:nvPr>
        </p:nvSpPr>
        <p:spPr>
          <a:xfrm>
            <a:off x="3124200" y="4767264"/>
            <a:ext cx="2895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62" name="Google Shape;162;p30"/>
          <p:cNvSpPr txBox="1">
            <a:spLocks noGrp="1"/>
          </p:cNvSpPr>
          <p:nvPr>
            <p:ph type="sldNum" idx="12"/>
          </p:nvPr>
        </p:nvSpPr>
        <p:spPr>
          <a:xfrm>
            <a:off x="6553200" y="4767264"/>
            <a:ext cx="2133600" cy="273844"/>
          </a:xfrm>
          <a:prstGeom prst="rect">
            <a:avLst/>
          </a:prstGeom>
          <a:noFill/>
          <a:ln>
            <a:noFill/>
          </a:ln>
        </p:spPr>
        <p:txBody>
          <a:bodyPr spcFirstLastPara="1" wrap="square" lIns="68575" tIns="34275" rIns="68575" bIns="34275" anchor="t" anchorCtr="0">
            <a:noAutofit/>
          </a:bodyPr>
          <a:lstStyle>
            <a:lvl1pPr marL="0" marR="0" lvl="0" indent="0" algn="l" rtl="0">
              <a:spcBef>
                <a:spcPts val="0"/>
              </a:spcBef>
              <a:buNone/>
              <a:defRPr sz="1400">
                <a:solidFill>
                  <a:schemeClr val="dk1"/>
                </a:solidFill>
                <a:latin typeface="Calibri"/>
                <a:ea typeface="Calibri"/>
                <a:cs typeface="Calibri"/>
                <a:sym typeface="Calibri"/>
              </a:defRPr>
            </a:lvl1pPr>
            <a:lvl2pPr marL="0" marR="0" lvl="1" indent="0" algn="l" rtl="0">
              <a:spcBef>
                <a:spcPts val="0"/>
              </a:spcBef>
              <a:buNone/>
              <a:defRPr sz="1400">
                <a:solidFill>
                  <a:schemeClr val="dk1"/>
                </a:solidFill>
                <a:latin typeface="Calibri"/>
                <a:ea typeface="Calibri"/>
                <a:cs typeface="Calibri"/>
                <a:sym typeface="Calibri"/>
              </a:defRPr>
            </a:lvl2pPr>
            <a:lvl3pPr marL="0" marR="0" lvl="2" indent="0" algn="l" rtl="0">
              <a:spcBef>
                <a:spcPts val="0"/>
              </a:spcBef>
              <a:buNone/>
              <a:defRPr sz="1400">
                <a:solidFill>
                  <a:schemeClr val="dk1"/>
                </a:solidFill>
                <a:latin typeface="Calibri"/>
                <a:ea typeface="Calibri"/>
                <a:cs typeface="Calibri"/>
                <a:sym typeface="Calibri"/>
              </a:defRPr>
            </a:lvl3pPr>
            <a:lvl4pPr marL="0" marR="0" lvl="3" indent="0" algn="l" rtl="0">
              <a:spcBef>
                <a:spcPts val="0"/>
              </a:spcBef>
              <a:buNone/>
              <a:defRPr sz="1400">
                <a:solidFill>
                  <a:schemeClr val="dk1"/>
                </a:solidFill>
                <a:latin typeface="Calibri"/>
                <a:ea typeface="Calibri"/>
                <a:cs typeface="Calibri"/>
                <a:sym typeface="Calibri"/>
              </a:defRPr>
            </a:lvl4pPr>
            <a:lvl5pPr marL="0" marR="0" lvl="4" indent="0" algn="l" rtl="0">
              <a:spcBef>
                <a:spcPts val="0"/>
              </a:spcBef>
              <a:buNone/>
              <a:defRPr sz="1400">
                <a:solidFill>
                  <a:schemeClr val="dk1"/>
                </a:solidFill>
                <a:latin typeface="Calibri"/>
                <a:ea typeface="Calibri"/>
                <a:cs typeface="Calibri"/>
                <a:sym typeface="Calibri"/>
              </a:defRPr>
            </a:lvl5pPr>
            <a:lvl6pPr marL="0" marR="0" lvl="5" indent="0" algn="l" rtl="0">
              <a:spcBef>
                <a:spcPts val="0"/>
              </a:spcBef>
              <a:buNone/>
              <a:defRPr sz="1400">
                <a:solidFill>
                  <a:schemeClr val="dk1"/>
                </a:solidFill>
                <a:latin typeface="Calibri"/>
                <a:ea typeface="Calibri"/>
                <a:cs typeface="Calibri"/>
                <a:sym typeface="Calibri"/>
              </a:defRPr>
            </a:lvl6pPr>
            <a:lvl7pPr marL="0" marR="0" lvl="6" indent="0" algn="l" rtl="0">
              <a:spcBef>
                <a:spcPts val="0"/>
              </a:spcBef>
              <a:buNone/>
              <a:defRPr sz="1400">
                <a:solidFill>
                  <a:schemeClr val="dk1"/>
                </a:solidFill>
                <a:latin typeface="Calibri"/>
                <a:ea typeface="Calibri"/>
                <a:cs typeface="Calibri"/>
                <a:sym typeface="Calibri"/>
              </a:defRPr>
            </a:lvl7pPr>
            <a:lvl8pPr marL="0" marR="0" lvl="7" indent="0" algn="l" rtl="0">
              <a:spcBef>
                <a:spcPts val="0"/>
              </a:spcBef>
              <a:buNone/>
              <a:defRPr sz="1400">
                <a:solidFill>
                  <a:schemeClr val="dk1"/>
                </a:solidFill>
                <a:latin typeface="Calibri"/>
                <a:ea typeface="Calibri"/>
                <a:cs typeface="Calibri"/>
                <a:sym typeface="Calibri"/>
              </a:defRPr>
            </a:lvl8pPr>
            <a:lvl9pPr marL="0" marR="0" lvl="8" indent="0" algn="l" rtl="0">
              <a:spcBef>
                <a:spcPts val="0"/>
              </a:spcBef>
              <a:buNone/>
              <a:defRPr sz="14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63"/>
        <p:cNvGrpSpPr/>
        <p:nvPr/>
      </p:nvGrpSpPr>
      <p:grpSpPr>
        <a:xfrm>
          <a:off x="0" y="0"/>
          <a:ext cx="0" cy="0"/>
          <a:chOff x="0" y="0"/>
          <a:chExt cx="0" cy="0"/>
        </a:xfrm>
      </p:grpSpPr>
      <p:sp>
        <p:nvSpPr>
          <p:cNvPr id="164" name="Google Shape;164;p31"/>
          <p:cNvSpPr txBox="1">
            <a:spLocks noGrp="1"/>
          </p:cNvSpPr>
          <p:nvPr>
            <p:ph type="title"/>
          </p:nvPr>
        </p:nvSpPr>
        <p:spPr>
          <a:xfrm>
            <a:off x="457200" y="205979"/>
            <a:ext cx="8229600" cy="857250"/>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65" name="Google Shape;165;p31"/>
          <p:cNvSpPr txBox="1">
            <a:spLocks noGrp="1"/>
          </p:cNvSpPr>
          <p:nvPr>
            <p:ph type="dt" idx="10"/>
          </p:nvPr>
        </p:nvSpPr>
        <p:spPr>
          <a:xfrm>
            <a:off x="457200" y="4767264"/>
            <a:ext cx="2133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66" name="Google Shape;166;p31"/>
          <p:cNvSpPr txBox="1">
            <a:spLocks noGrp="1"/>
          </p:cNvSpPr>
          <p:nvPr>
            <p:ph type="ftr" idx="11"/>
          </p:nvPr>
        </p:nvSpPr>
        <p:spPr>
          <a:xfrm>
            <a:off x="3124200" y="4767264"/>
            <a:ext cx="2895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67" name="Google Shape;167;p31"/>
          <p:cNvSpPr txBox="1">
            <a:spLocks noGrp="1"/>
          </p:cNvSpPr>
          <p:nvPr>
            <p:ph type="sldNum" idx="12"/>
          </p:nvPr>
        </p:nvSpPr>
        <p:spPr>
          <a:xfrm>
            <a:off x="6553200" y="4767264"/>
            <a:ext cx="2133600" cy="273844"/>
          </a:xfrm>
          <a:prstGeom prst="rect">
            <a:avLst/>
          </a:prstGeom>
          <a:noFill/>
          <a:ln>
            <a:noFill/>
          </a:ln>
        </p:spPr>
        <p:txBody>
          <a:bodyPr spcFirstLastPara="1" wrap="square" lIns="68575" tIns="34275" rIns="68575" bIns="34275" anchor="t" anchorCtr="0">
            <a:noAutofit/>
          </a:bodyPr>
          <a:lstStyle>
            <a:lvl1pPr marL="0" marR="0" lvl="0" indent="0" algn="l" rtl="0">
              <a:spcBef>
                <a:spcPts val="0"/>
              </a:spcBef>
              <a:buNone/>
              <a:defRPr sz="1400">
                <a:solidFill>
                  <a:schemeClr val="dk1"/>
                </a:solidFill>
                <a:latin typeface="Calibri"/>
                <a:ea typeface="Calibri"/>
                <a:cs typeface="Calibri"/>
                <a:sym typeface="Calibri"/>
              </a:defRPr>
            </a:lvl1pPr>
            <a:lvl2pPr marL="0" marR="0" lvl="1" indent="0" algn="l" rtl="0">
              <a:spcBef>
                <a:spcPts val="0"/>
              </a:spcBef>
              <a:buNone/>
              <a:defRPr sz="1400">
                <a:solidFill>
                  <a:schemeClr val="dk1"/>
                </a:solidFill>
                <a:latin typeface="Calibri"/>
                <a:ea typeface="Calibri"/>
                <a:cs typeface="Calibri"/>
                <a:sym typeface="Calibri"/>
              </a:defRPr>
            </a:lvl2pPr>
            <a:lvl3pPr marL="0" marR="0" lvl="2" indent="0" algn="l" rtl="0">
              <a:spcBef>
                <a:spcPts val="0"/>
              </a:spcBef>
              <a:buNone/>
              <a:defRPr sz="1400">
                <a:solidFill>
                  <a:schemeClr val="dk1"/>
                </a:solidFill>
                <a:latin typeface="Calibri"/>
                <a:ea typeface="Calibri"/>
                <a:cs typeface="Calibri"/>
                <a:sym typeface="Calibri"/>
              </a:defRPr>
            </a:lvl3pPr>
            <a:lvl4pPr marL="0" marR="0" lvl="3" indent="0" algn="l" rtl="0">
              <a:spcBef>
                <a:spcPts val="0"/>
              </a:spcBef>
              <a:buNone/>
              <a:defRPr sz="1400">
                <a:solidFill>
                  <a:schemeClr val="dk1"/>
                </a:solidFill>
                <a:latin typeface="Calibri"/>
                <a:ea typeface="Calibri"/>
                <a:cs typeface="Calibri"/>
                <a:sym typeface="Calibri"/>
              </a:defRPr>
            </a:lvl4pPr>
            <a:lvl5pPr marL="0" marR="0" lvl="4" indent="0" algn="l" rtl="0">
              <a:spcBef>
                <a:spcPts val="0"/>
              </a:spcBef>
              <a:buNone/>
              <a:defRPr sz="1400">
                <a:solidFill>
                  <a:schemeClr val="dk1"/>
                </a:solidFill>
                <a:latin typeface="Calibri"/>
                <a:ea typeface="Calibri"/>
                <a:cs typeface="Calibri"/>
                <a:sym typeface="Calibri"/>
              </a:defRPr>
            </a:lvl5pPr>
            <a:lvl6pPr marL="0" marR="0" lvl="5" indent="0" algn="l" rtl="0">
              <a:spcBef>
                <a:spcPts val="0"/>
              </a:spcBef>
              <a:buNone/>
              <a:defRPr sz="1400">
                <a:solidFill>
                  <a:schemeClr val="dk1"/>
                </a:solidFill>
                <a:latin typeface="Calibri"/>
                <a:ea typeface="Calibri"/>
                <a:cs typeface="Calibri"/>
                <a:sym typeface="Calibri"/>
              </a:defRPr>
            </a:lvl6pPr>
            <a:lvl7pPr marL="0" marR="0" lvl="6" indent="0" algn="l" rtl="0">
              <a:spcBef>
                <a:spcPts val="0"/>
              </a:spcBef>
              <a:buNone/>
              <a:defRPr sz="1400">
                <a:solidFill>
                  <a:schemeClr val="dk1"/>
                </a:solidFill>
                <a:latin typeface="Calibri"/>
                <a:ea typeface="Calibri"/>
                <a:cs typeface="Calibri"/>
                <a:sym typeface="Calibri"/>
              </a:defRPr>
            </a:lvl7pPr>
            <a:lvl8pPr marL="0" marR="0" lvl="7" indent="0" algn="l" rtl="0">
              <a:spcBef>
                <a:spcPts val="0"/>
              </a:spcBef>
              <a:buNone/>
              <a:defRPr sz="1400">
                <a:solidFill>
                  <a:schemeClr val="dk1"/>
                </a:solidFill>
                <a:latin typeface="Calibri"/>
                <a:ea typeface="Calibri"/>
                <a:cs typeface="Calibri"/>
                <a:sym typeface="Calibri"/>
              </a:defRPr>
            </a:lvl8pPr>
            <a:lvl9pPr marL="0" marR="0" lvl="8" indent="0" algn="l" rtl="0">
              <a:spcBef>
                <a:spcPts val="0"/>
              </a:spcBef>
              <a:buNone/>
              <a:defRPr sz="14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8"/>
        <p:cNvGrpSpPr/>
        <p:nvPr/>
      </p:nvGrpSpPr>
      <p:grpSpPr>
        <a:xfrm>
          <a:off x="0" y="0"/>
          <a:ext cx="0" cy="0"/>
          <a:chOff x="0" y="0"/>
          <a:chExt cx="0" cy="0"/>
        </a:xfrm>
      </p:grpSpPr>
      <p:sp>
        <p:nvSpPr>
          <p:cNvPr id="169" name="Google Shape;169;p32"/>
          <p:cNvSpPr txBox="1">
            <a:spLocks noGrp="1"/>
          </p:cNvSpPr>
          <p:nvPr>
            <p:ph type="dt" idx="10"/>
          </p:nvPr>
        </p:nvSpPr>
        <p:spPr>
          <a:xfrm>
            <a:off x="457200" y="4767264"/>
            <a:ext cx="2133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70" name="Google Shape;170;p32"/>
          <p:cNvSpPr txBox="1">
            <a:spLocks noGrp="1"/>
          </p:cNvSpPr>
          <p:nvPr>
            <p:ph type="ftr" idx="11"/>
          </p:nvPr>
        </p:nvSpPr>
        <p:spPr>
          <a:xfrm>
            <a:off x="3124200" y="4767264"/>
            <a:ext cx="2895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71" name="Google Shape;171;p32"/>
          <p:cNvSpPr txBox="1">
            <a:spLocks noGrp="1"/>
          </p:cNvSpPr>
          <p:nvPr>
            <p:ph type="sldNum" idx="12"/>
          </p:nvPr>
        </p:nvSpPr>
        <p:spPr>
          <a:xfrm>
            <a:off x="6553200" y="4767264"/>
            <a:ext cx="2133600" cy="273844"/>
          </a:xfrm>
          <a:prstGeom prst="rect">
            <a:avLst/>
          </a:prstGeom>
          <a:noFill/>
          <a:ln>
            <a:noFill/>
          </a:ln>
        </p:spPr>
        <p:txBody>
          <a:bodyPr spcFirstLastPara="1" wrap="square" lIns="68575" tIns="34275" rIns="68575" bIns="34275" anchor="t" anchorCtr="0">
            <a:noAutofit/>
          </a:bodyPr>
          <a:lstStyle>
            <a:lvl1pPr marL="0" marR="0" lvl="0" indent="0" algn="l" rtl="0">
              <a:spcBef>
                <a:spcPts val="0"/>
              </a:spcBef>
              <a:buNone/>
              <a:defRPr sz="1400">
                <a:solidFill>
                  <a:schemeClr val="dk1"/>
                </a:solidFill>
                <a:latin typeface="Calibri"/>
                <a:ea typeface="Calibri"/>
                <a:cs typeface="Calibri"/>
                <a:sym typeface="Calibri"/>
              </a:defRPr>
            </a:lvl1pPr>
            <a:lvl2pPr marL="0" marR="0" lvl="1" indent="0" algn="l" rtl="0">
              <a:spcBef>
                <a:spcPts val="0"/>
              </a:spcBef>
              <a:buNone/>
              <a:defRPr sz="1400">
                <a:solidFill>
                  <a:schemeClr val="dk1"/>
                </a:solidFill>
                <a:latin typeface="Calibri"/>
                <a:ea typeface="Calibri"/>
                <a:cs typeface="Calibri"/>
                <a:sym typeface="Calibri"/>
              </a:defRPr>
            </a:lvl2pPr>
            <a:lvl3pPr marL="0" marR="0" lvl="2" indent="0" algn="l" rtl="0">
              <a:spcBef>
                <a:spcPts val="0"/>
              </a:spcBef>
              <a:buNone/>
              <a:defRPr sz="1400">
                <a:solidFill>
                  <a:schemeClr val="dk1"/>
                </a:solidFill>
                <a:latin typeface="Calibri"/>
                <a:ea typeface="Calibri"/>
                <a:cs typeface="Calibri"/>
                <a:sym typeface="Calibri"/>
              </a:defRPr>
            </a:lvl3pPr>
            <a:lvl4pPr marL="0" marR="0" lvl="3" indent="0" algn="l" rtl="0">
              <a:spcBef>
                <a:spcPts val="0"/>
              </a:spcBef>
              <a:buNone/>
              <a:defRPr sz="1400">
                <a:solidFill>
                  <a:schemeClr val="dk1"/>
                </a:solidFill>
                <a:latin typeface="Calibri"/>
                <a:ea typeface="Calibri"/>
                <a:cs typeface="Calibri"/>
                <a:sym typeface="Calibri"/>
              </a:defRPr>
            </a:lvl4pPr>
            <a:lvl5pPr marL="0" marR="0" lvl="4" indent="0" algn="l" rtl="0">
              <a:spcBef>
                <a:spcPts val="0"/>
              </a:spcBef>
              <a:buNone/>
              <a:defRPr sz="1400">
                <a:solidFill>
                  <a:schemeClr val="dk1"/>
                </a:solidFill>
                <a:latin typeface="Calibri"/>
                <a:ea typeface="Calibri"/>
                <a:cs typeface="Calibri"/>
                <a:sym typeface="Calibri"/>
              </a:defRPr>
            </a:lvl5pPr>
            <a:lvl6pPr marL="0" marR="0" lvl="5" indent="0" algn="l" rtl="0">
              <a:spcBef>
                <a:spcPts val="0"/>
              </a:spcBef>
              <a:buNone/>
              <a:defRPr sz="1400">
                <a:solidFill>
                  <a:schemeClr val="dk1"/>
                </a:solidFill>
                <a:latin typeface="Calibri"/>
                <a:ea typeface="Calibri"/>
                <a:cs typeface="Calibri"/>
                <a:sym typeface="Calibri"/>
              </a:defRPr>
            </a:lvl6pPr>
            <a:lvl7pPr marL="0" marR="0" lvl="6" indent="0" algn="l" rtl="0">
              <a:spcBef>
                <a:spcPts val="0"/>
              </a:spcBef>
              <a:buNone/>
              <a:defRPr sz="1400">
                <a:solidFill>
                  <a:schemeClr val="dk1"/>
                </a:solidFill>
                <a:latin typeface="Calibri"/>
                <a:ea typeface="Calibri"/>
                <a:cs typeface="Calibri"/>
                <a:sym typeface="Calibri"/>
              </a:defRPr>
            </a:lvl7pPr>
            <a:lvl8pPr marL="0" marR="0" lvl="7" indent="0" algn="l" rtl="0">
              <a:spcBef>
                <a:spcPts val="0"/>
              </a:spcBef>
              <a:buNone/>
              <a:defRPr sz="1400">
                <a:solidFill>
                  <a:schemeClr val="dk1"/>
                </a:solidFill>
                <a:latin typeface="Calibri"/>
                <a:ea typeface="Calibri"/>
                <a:cs typeface="Calibri"/>
                <a:sym typeface="Calibri"/>
              </a:defRPr>
            </a:lvl8pPr>
            <a:lvl9pPr marL="0" marR="0" lvl="8" indent="0" algn="l" rtl="0">
              <a:spcBef>
                <a:spcPts val="0"/>
              </a:spcBef>
              <a:buNone/>
              <a:defRPr sz="14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72"/>
        <p:cNvGrpSpPr/>
        <p:nvPr/>
      </p:nvGrpSpPr>
      <p:grpSpPr>
        <a:xfrm>
          <a:off x="0" y="0"/>
          <a:ext cx="0" cy="0"/>
          <a:chOff x="0" y="0"/>
          <a:chExt cx="0" cy="0"/>
        </a:xfrm>
      </p:grpSpPr>
      <p:sp>
        <p:nvSpPr>
          <p:cNvPr id="173" name="Google Shape;173;p33"/>
          <p:cNvSpPr txBox="1">
            <a:spLocks noGrp="1"/>
          </p:cNvSpPr>
          <p:nvPr>
            <p:ph type="title"/>
          </p:nvPr>
        </p:nvSpPr>
        <p:spPr>
          <a:xfrm>
            <a:off x="457205" y="204787"/>
            <a:ext cx="3008313" cy="871538"/>
          </a:xfrm>
          <a:prstGeom prst="rect">
            <a:avLst/>
          </a:prstGeom>
          <a:noFill/>
          <a:ln>
            <a:noFill/>
          </a:ln>
        </p:spPr>
        <p:txBody>
          <a:bodyPr spcFirstLastPara="1" wrap="square" lIns="68575" tIns="34275" rIns="68575" bIns="34275" anchor="b" anchorCtr="0">
            <a:normAutofit/>
          </a:bodyPr>
          <a:lstStyle>
            <a:lvl1pPr lvl="0" algn="l">
              <a:spcBef>
                <a:spcPts val="0"/>
              </a:spcBef>
              <a:spcAft>
                <a:spcPts val="0"/>
              </a:spcAft>
              <a:buClr>
                <a:schemeClr val="dk1"/>
              </a:buClr>
              <a:buSzPts val="1500"/>
              <a:buFont typeface="Calibri"/>
              <a:buNone/>
              <a:defRPr sz="1500" b="1"/>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74" name="Google Shape;174;p33"/>
          <p:cNvSpPr txBox="1">
            <a:spLocks noGrp="1"/>
          </p:cNvSpPr>
          <p:nvPr>
            <p:ph type="body" idx="1"/>
          </p:nvPr>
        </p:nvSpPr>
        <p:spPr>
          <a:xfrm>
            <a:off x="3575051" y="204792"/>
            <a:ext cx="5111751" cy="4389835"/>
          </a:xfrm>
          <a:prstGeom prst="rect">
            <a:avLst/>
          </a:prstGeom>
          <a:noFill/>
          <a:ln>
            <a:noFill/>
          </a:ln>
        </p:spPr>
        <p:txBody>
          <a:bodyPr spcFirstLastPara="1" wrap="square" lIns="68575" tIns="34275" rIns="68575" bIns="34275" anchor="t" anchorCtr="0">
            <a:normAutofit/>
          </a:bodyPr>
          <a:lstStyle>
            <a:lvl1pPr marL="457200" lvl="0" indent="-381000" algn="l">
              <a:spcBef>
                <a:spcPts val="500"/>
              </a:spcBef>
              <a:spcAft>
                <a:spcPts val="0"/>
              </a:spcAft>
              <a:buClr>
                <a:schemeClr val="dk1"/>
              </a:buClr>
              <a:buSzPts val="2400"/>
              <a:buChar char="•"/>
              <a:defRPr sz="2400"/>
            </a:lvl1pPr>
            <a:lvl2pPr marL="914400" lvl="1" indent="-361950" algn="l">
              <a:spcBef>
                <a:spcPts val="400"/>
              </a:spcBef>
              <a:spcAft>
                <a:spcPts val="0"/>
              </a:spcAft>
              <a:buClr>
                <a:schemeClr val="dk1"/>
              </a:buClr>
              <a:buSzPts val="2100"/>
              <a:buChar char="–"/>
              <a:defRPr sz="2100"/>
            </a:lvl2pPr>
            <a:lvl3pPr marL="1371600" lvl="2" indent="-342900" algn="l">
              <a:spcBef>
                <a:spcPts val="400"/>
              </a:spcBef>
              <a:spcAft>
                <a:spcPts val="0"/>
              </a:spcAft>
              <a:buClr>
                <a:schemeClr val="dk1"/>
              </a:buClr>
              <a:buSzPts val="1800"/>
              <a:buChar char="•"/>
              <a:defRPr sz="1800"/>
            </a:lvl3pPr>
            <a:lvl4pPr marL="1828800" lvl="3" indent="-323850" algn="l">
              <a:spcBef>
                <a:spcPts val="300"/>
              </a:spcBef>
              <a:spcAft>
                <a:spcPts val="0"/>
              </a:spcAft>
              <a:buClr>
                <a:schemeClr val="dk1"/>
              </a:buClr>
              <a:buSzPts val="1500"/>
              <a:buChar char="–"/>
              <a:defRPr sz="1500"/>
            </a:lvl4pPr>
            <a:lvl5pPr marL="2286000" lvl="4" indent="-323850" algn="l">
              <a:spcBef>
                <a:spcPts val="300"/>
              </a:spcBef>
              <a:spcAft>
                <a:spcPts val="0"/>
              </a:spcAft>
              <a:buClr>
                <a:schemeClr val="dk1"/>
              </a:buClr>
              <a:buSzPts val="1500"/>
              <a:buChar char="»"/>
              <a:defRPr sz="1500"/>
            </a:lvl5pPr>
            <a:lvl6pPr marL="2743200" lvl="5" indent="-323850" algn="l">
              <a:spcBef>
                <a:spcPts val="300"/>
              </a:spcBef>
              <a:spcAft>
                <a:spcPts val="0"/>
              </a:spcAft>
              <a:buClr>
                <a:schemeClr val="dk1"/>
              </a:buClr>
              <a:buSzPts val="1500"/>
              <a:buChar char="•"/>
              <a:defRPr sz="1500"/>
            </a:lvl6pPr>
            <a:lvl7pPr marL="3200400" lvl="6" indent="-323850" algn="l">
              <a:spcBef>
                <a:spcPts val="300"/>
              </a:spcBef>
              <a:spcAft>
                <a:spcPts val="0"/>
              </a:spcAft>
              <a:buClr>
                <a:schemeClr val="dk1"/>
              </a:buClr>
              <a:buSzPts val="1500"/>
              <a:buChar char="•"/>
              <a:defRPr sz="1500"/>
            </a:lvl7pPr>
            <a:lvl8pPr marL="3657600" lvl="7" indent="-323850" algn="l">
              <a:spcBef>
                <a:spcPts val="300"/>
              </a:spcBef>
              <a:spcAft>
                <a:spcPts val="0"/>
              </a:spcAft>
              <a:buClr>
                <a:schemeClr val="dk1"/>
              </a:buClr>
              <a:buSzPts val="1500"/>
              <a:buChar char="•"/>
              <a:defRPr sz="1500"/>
            </a:lvl8pPr>
            <a:lvl9pPr marL="4114800" lvl="8" indent="-323850" algn="l">
              <a:spcBef>
                <a:spcPts val="300"/>
              </a:spcBef>
              <a:spcAft>
                <a:spcPts val="0"/>
              </a:spcAft>
              <a:buClr>
                <a:schemeClr val="dk1"/>
              </a:buClr>
              <a:buSzPts val="1500"/>
              <a:buChar char="•"/>
              <a:defRPr sz="1500"/>
            </a:lvl9pPr>
          </a:lstStyle>
          <a:p>
            <a:endParaRPr/>
          </a:p>
        </p:txBody>
      </p:sp>
      <p:sp>
        <p:nvSpPr>
          <p:cNvPr id="175" name="Google Shape;175;p33"/>
          <p:cNvSpPr txBox="1">
            <a:spLocks noGrp="1"/>
          </p:cNvSpPr>
          <p:nvPr>
            <p:ph type="body" idx="2"/>
          </p:nvPr>
        </p:nvSpPr>
        <p:spPr>
          <a:xfrm>
            <a:off x="457205" y="1076328"/>
            <a:ext cx="3008313" cy="3518297"/>
          </a:xfrm>
          <a:prstGeom prst="rect">
            <a:avLst/>
          </a:prstGeom>
          <a:noFill/>
          <a:ln>
            <a:noFill/>
          </a:ln>
        </p:spPr>
        <p:txBody>
          <a:bodyPr spcFirstLastPara="1" wrap="square" lIns="68575" tIns="34275" rIns="68575" bIns="34275" anchor="t" anchorCtr="0">
            <a:normAutofit/>
          </a:bodyPr>
          <a:lstStyle>
            <a:lvl1pPr marL="457200" lvl="0" indent="-228600" algn="l">
              <a:spcBef>
                <a:spcPts val="200"/>
              </a:spcBef>
              <a:spcAft>
                <a:spcPts val="0"/>
              </a:spcAft>
              <a:buClr>
                <a:schemeClr val="dk1"/>
              </a:buClr>
              <a:buSzPts val="1100"/>
              <a:buNone/>
              <a:defRPr sz="1100"/>
            </a:lvl1pPr>
            <a:lvl2pPr marL="914400" lvl="1" indent="-228600" algn="l">
              <a:spcBef>
                <a:spcPts val="200"/>
              </a:spcBef>
              <a:spcAft>
                <a:spcPts val="0"/>
              </a:spcAft>
              <a:buClr>
                <a:schemeClr val="dk1"/>
              </a:buClr>
              <a:buSzPts val="900"/>
              <a:buNone/>
              <a:defRPr sz="900"/>
            </a:lvl2pPr>
            <a:lvl3pPr marL="1371600" lvl="2" indent="-228600" algn="l">
              <a:spcBef>
                <a:spcPts val="200"/>
              </a:spcBef>
              <a:spcAft>
                <a:spcPts val="0"/>
              </a:spcAft>
              <a:buClr>
                <a:schemeClr val="dk1"/>
              </a:buClr>
              <a:buSzPts val="800"/>
              <a:buNone/>
              <a:defRPr sz="800"/>
            </a:lvl3pPr>
            <a:lvl4pPr marL="1828800" lvl="3" indent="-228600" algn="l">
              <a:spcBef>
                <a:spcPts val="100"/>
              </a:spcBef>
              <a:spcAft>
                <a:spcPts val="0"/>
              </a:spcAft>
              <a:buClr>
                <a:schemeClr val="dk1"/>
              </a:buClr>
              <a:buSzPts val="700"/>
              <a:buNone/>
              <a:defRPr sz="700"/>
            </a:lvl4pPr>
            <a:lvl5pPr marL="2286000" lvl="4" indent="-228600" algn="l">
              <a:spcBef>
                <a:spcPts val="100"/>
              </a:spcBef>
              <a:spcAft>
                <a:spcPts val="0"/>
              </a:spcAft>
              <a:buClr>
                <a:schemeClr val="dk1"/>
              </a:buClr>
              <a:buSzPts val="700"/>
              <a:buNone/>
              <a:defRPr sz="700"/>
            </a:lvl5pPr>
            <a:lvl6pPr marL="2743200" lvl="5" indent="-228600" algn="l">
              <a:spcBef>
                <a:spcPts val="100"/>
              </a:spcBef>
              <a:spcAft>
                <a:spcPts val="0"/>
              </a:spcAft>
              <a:buClr>
                <a:schemeClr val="dk1"/>
              </a:buClr>
              <a:buSzPts val="700"/>
              <a:buNone/>
              <a:defRPr sz="700"/>
            </a:lvl6pPr>
            <a:lvl7pPr marL="3200400" lvl="6" indent="-228600" algn="l">
              <a:spcBef>
                <a:spcPts val="100"/>
              </a:spcBef>
              <a:spcAft>
                <a:spcPts val="0"/>
              </a:spcAft>
              <a:buClr>
                <a:schemeClr val="dk1"/>
              </a:buClr>
              <a:buSzPts val="700"/>
              <a:buNone/>
              <a:defRPr sz="700"/>
            </a:lvl7pPr>
            <a:lvl8pPr marL="3657600" lvl="7" indent="-228600" algn="l">
              <a:spcBef>
                <a:spcPts val="100"/>
              </a:spcBef>
              <a:spcAft>
                <a:spcPts val="0"/>
              </a:spcAft>
              <a:buClr>
                <a:schemeClr val="dk1"/>
              </a:buClr>
              <a:buSzPts val="700"/>
              <a:buNone/>
              <a:defRPr sz="700"/>
            </a:lvl8pPr>
            <a:lvl9pPr marL="4114800" lvl="8" indent="-228600" algn="l">
              <a:spcBef>
                <a:spcPts val="100"/>
              </a:spcBef>
              <a:spcAft>
                <a:spcPts val="0"/>
              </a:spcAft>
              <a:buClr>
                <a:schemeClr val="dk1"/>
              </a:buClr>
              <a:buSzPts val="700"/>
              <a:buNone/>
              <a:defRPr sz="700"/>
            </a:lvl9pPr>
          </a:lstStyle>
          <a:p>
            <a:endParaRPr/>
          </a:p>
        </p:txBody>
      </p:sp>
      <p:sp>
        <p:nvSpPr>
          <p:cNvPr id="176" name="Google Shape;176;p33"/>
          <p:cNvSpPr txBox="1">
            <a:spLocks noGrp="1"/>
          </p:cNvSpPr>
          <p:nvPr>
            <p:ph type="dt" idx="10"/>
          </p:nvPr>
        </p:nvSpPr>
        <p:spPr>
          <a:xfrm>
            <a:off x="457200" y="4767264"/>
            <a:ext cx="2133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77" name="Google Shape;177;p33"/>
          <p:cNvSpPr txBox="1">
            <a:spLocks noGrp="1"/>
          </p:cNvSpPr>
          <p:nvPr>
            <p:ph type="ftr" idx="11"/>
          </p:nvPr>
        </p:nvSpPr>
        <p:spPr>
          <a:xfrm>
            <a:off x="3124200" y="4767264"/>
            <a:ext cx="2895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78" name="Google Shape;178;p33"/>
          <p:cNvSpPr txBox="1">
            <a:spLocks noGrp="1"/>
          </p:cNvSpPr>
          <p:nvPr>
            <p:ph type="sldNum" idx="12"/>
          </p:nvPr>
        </p:nvSpPr>
        <p:spPr>
          <a:xfrm>
            <a:off x="6553200" y="4767264"/>
            <a:ext cx="2133600" cy="273844"/>
          </a:xfrm>
          <a:prstGeom prst="rect">
            <a:avLst/>
          </a:prstGeom>
          <a:noFill/>
          <a:ln>
            <a:noFill/>
          </a:ln>
        </p:spPr>
        <p:txBody>
          <a:bodyPr spcFirstLastPara="1" wrap="square" lIns="68575" tIns="34275" rIns="68575" bIns="34275" anchor="t" anchorCtr="0">
            <a:noAutofit/>
          </a:bodyPr>
          <a:lstStyle>
            <a:lvl1pPr marL="0" marR="0" lvl="0" indent="0" algn="l" rtl="0">
              <a:spcBef>
                <a:spcPts val="0"/>
              </a:spcBef>
              <a:buNone/>
              <a:defRPr sz="1400">
                <a:solidFill>
                  <a:schemeClr val="dk1"/>
                </a:solidFill>
                <a:latin typeface="Calibri"/>
                <a:ea typeface="Calibri"/>
                <a:cs typeface="Calibri"/>
                <a:sym typeface="Calibri"/>
              </a:defRPr>
            </a:lvl1pPr>
            <a:lvl2pPr marL="0" marR="0" lvl="1" indent="0" algn="l" rtl="0">
              <a:spcBef>
                <a:spcPts val="0"/>
              </a:spcBef>
              <a:buNone/>
              <a:defRPr sz="1400">
                <a:solidFill>
                  <a:schemeClr val="dk1"/>
                </a:solidFill>
                <a:latin typeface="Calibri"/>
                <a:ea typeface="Calibri"/>
                <a:cs typeface="Calibri"/>
                <a:sym typeface="Calibri"/>
              </a:defRPr>
            </a:lvl2pPr>
            <a:lvl3pPr marL="0" marR="0" lvl="2" indent="0" algn="l" rtl="0">
              <a:spcBef>
                <a:spcPts val="0"/>
              </a:spcBef>
              <a:buNone/>
              <a:defRPr sz="1400">
                <a:solidFill>
                  <a:schemeClr val="dk1"/>
                </a:solidFill>
                <a:latin typeface="Calibri"/>
                <a:ea typeface="Calibri"/>
                <a:cs typeface="Calibri"/>
                <a:sym typeface="Calibri"/>
              </a:defRPr>
            </a:lvl3pPr>
            <a:lvl4pPr marL="0" marR="0" lvl="3" indent="0" algn="l" rtl="0">
              <a:spcBef>
                <a:spcPts val="0"/>
              </a:spcBef>
              <a:buNone/>
              <a:defRPr sz="1400">
                <a:solidFill>
                  <a:schemeClr val="dk1"/>
                </a:solidFill>
                <a:latin typeface="Calibri"/>
                <a:ea typeface="Calibri"/>
                <a:cs typeface="Calibri"/>
                <a:sym typeface="Calibri"/>
              </a:defRPr>
            </a:lvl4pPr>
            <a:lvl5pPr marL="0" marR="0" lvl="4" indent="0" algn="l" rtl="0">
              <a:spcBef>
                <a:spcPts val="0"/>
              </a:spcBef>
              <a:buNone/>
              <a:defRPr sz="1400">
                <a:solidFill>
                  <a:schemeClr val="dk1"/>
                </a:solidFill>
                <a:latin typeface="Calibri"/>
                <a:ea typeface="Calibri"/>
                <a:cs typeface="Calibri"/>
                <a:sym typeface="Calibri"/>
              </a:defRPr>
            </a:lvl5pPr>
            <a:lvl6pPr marL="0" marR="0" lvl="5" indent="0" algn="l" rtl="0">
              <a:spcBef>
                <a:spcPts val="0"/>
              </a:spcBef>
              <a:buNone/>
              <a:defRPr sz="1400">
                <a:solidFill>
                  <a:schemeClr val="dk1"/>
                </a:solidFill>
                <a:latin typeface="Calibri"/>
                <a:ea typeface="Calibri"/>
                <a:cs typeface="Calibri"/>
                <a:sym typeface="Calibri"/>
              </a:defRPr>
            </a:lvl6pPr>
            <a:lvl7pPr marL="0" marR="0" lvl="6" indent="0" algn="l" rtl="0">
              <a:spcBef>
                <a:spcPts val="0"/>
              </a:spcBef>
              <a:buNone/>
              <a:defRPr sz="1400">
                <a:solidFill>
                  <a:schemeClr val="dk1"/>
                </a:solidFill>
                <a:latin typeface="Calibri"/>
                <a:ea typeface="Calibri"/>
                <a:cs typeface="Calibri"/>
                <a:sym typeface="Calibri"/>
              </a:defRPr>
            </a:lvl7pPr>
            <a:lvl8pPr marL="0" marR="0" lvl="7" indent="0" algn="l" rtl="0">
              <a:spcBef>
                <a:spcPts val="0"/>
              </a:spcBef>
              <a:buNone/>
              <a:defRPr sz="1400">
                <a:solidFill>
                  <a:schemeClr val="dk1"/>
                </a:solidFill>
                <a:latin typeface="Calibri"/>
                <a:ea typeface="Calibri"/>
                <a:cs typeface="Calibri"/>
                <a:sym typeface="Calibri"/>
              </a:defRPr>
            </a:lvl8pPr>
            <a:lvl9pPr marL="0" marR="0" lvl="8" indent="0" algn="l" rtl="0">
              <a:spcBef>
                <a:spcPts val="0"/>
              </a:spcBef>
              <a:buNone/>
              <a:defRPr sz="14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79"/>
        <p:cNvGrpSpPr/>
        <p:nvPr/>
      </p:nvGrpSpPr>
      <p:grpSpPr>
        <a:xfrm>
          <a:off x="0" y="0"/>
          <a:ext cx="0" cy="0"/>
          <a:chOff x="0" y="0"/>
          <a:chExt cx="0" cy="0"/>
        </a:xfrm>
      </p:grpSpPr>
      <p:sp>
        <p:nvSpPr>
          <p:cNvPr id="180" name="Google Shape;180;p34"/>
          <p:cNvSpPr txBox="1">
            <a:spLocks noGrp="1"/>
          </p:cNvSpPr>
          <p:nvPr>
            <p:ph type="title"/>
          </p:nvPr>
        </p:nvSpPr>
        <p:spPr>
          <a:xfrm>
            <a:off x="1792288" y="3600451"/>
            <a:ext cx="5486400" cy="425054"/>
          </a:xfrm>
          <a:prstGeom prst="rect">
            <a:avLst/>
          </a:prstGeom>
          <a:noFill/>
          <a:ln>
            <a:noFill/>
          </a:ln>
        </p:spPr>
        <p:txBody>
          <a:bodyPr spcFirstLastPara="1" wrap="square" lIns="68575" tIns="34275" rIns="68575" bIns="34275" anchor="b" anchorCtr="0">
            <a:normAutofit/>
          </a:bodyPr>
          <a:lstStyle>
            <a:lvl1pPr lvl="0" algn="l">
              <a:spcBef>
                <a:spcPts val="0"/>
              </a:spcBef>
              <a:spcAft>
                <a:spcPts val="0"/>
              </a:spcAft>
              <a:buClr>
                <a:schemeClr val="dk1"/>
              </a:buClr>
              <a:buSzPts val="1500"/>
              <a:buFont typeface="Calibri"/>
              <a:buNone/>
              <a:defRPr sz="1500" b="1"/>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81" name="Google Shape;181;p34"/>
          <p:cNvSpPr>
            <a:spLocks noGrp="1"/>
          </p:cNvSpPr>
          <p:nvPr>
            <p:ph type="pic" idx="2"/>
          </p:nvPr>
        </p:nvSpPr>
        <p:spPr>
          <a:xfrm>
            <a:off x="1792288" y="459581"/>
            <a:ext cx="5486400" cy="3086100"/>
          </a:xfrm>
          <a:prstGeom prst="rect">
            <a:avLst/>
          </a:prstGeom>
          <a:noFill/>
          <a:ln>
            <a:noFill/>
          </a:ln>
        </p:spPr>
      </p:sp>
      <p:sp>
        <p:nvSpPr>
          <p:cNvPr id="182" name="Google Shape;182;p34"/>
          <p:cNvSpPr txBox="1">
            <a:spLocks noGrp="1"/>
          </p:cNvSpPr>
          <p:nvPr>
            <p:ph type="body" idx="1"/>
          </p:nvPr>
        </p:nvSpPr>
        <p:spPr>
          <a:xfrm>
            <a:off x="1792288" y="4025507"/>
            <a:ext cx="5486400" cy="603647"/>
          </a:xfrm>
          <a:prstGeom prst="rect">
            <a:avLst/>
          </a:prstGeom>
          <a:noFill/>
          <a:ln>
            <a:noFill/>
          </a:ln>
        </p:spPr>
        <p:txBody>
          <a:bodyPr spcFirstLastPara="1" wrap="square" lIns="68575" tIns="34275" rIns="68575" bIns="34275" anchor="t" anchorCtr="0">
            <a:normAutofit/>
          </a:bodyPr>
          <a:lstStyle>
            <a:lvl1pPr marL="457200" lvl="0" indent="-228600" algn="l">
              <a:spcBef>
                <a:spcPts val="200"/>
              </a:spcBef>
              <a:spcAft>
                <a:spcPts val="0"/>
              </a:spcAft>
              <a:buClr>
                <a:schemeClr val="dk1"/>
              </a:buClr>
              <a:buSzPts val="1100"/>
              <a:buNone/>
              <a:defRPr sz="1100"/>
            </a:lvl1pPr>
            <a:lvl2pPr marL="914400" lvl="1" indent="-228600" algn="l">
              <a:spcBef>
                <a:spcPts val="200"/>
              </a:spcBef>
              <a:spcAft>
                <a:spcPts val="0"/>
              </a:spcAft>
              <a:buClr>
                <a:schemeClr val="dk1"/>
              </a:buClr>
              <a:buSzPts val="900"/>
              <a:buNone/>
              <a:defRPr sz="900"/>
            </a:lvl2pPr>
            <a:lvl3pPr marL="1371600" lvl="2" indent="-228600" algn="l">
              <a:spcBef>
                <a:spcPts val="200"/>
              </a:spcBef>
              <a:spcAft>
                <a:spcPts val="0"/>
              </a:spcAft>
              <a:buClr>
                <a:schemeClr val="dk1"/>
              </a:buClr>
              <a:buSzPts val="800"/>
              <a:buNone/>
              <a:defRPr sz="800"/>
            </a:lvl3pPr>
            <a:lvl4pPr marL="1828800" lvl="3" indent="-228600" algn="l">
              <a:spcBef>
                <a:spcPts val="100"/>
              </a:spcBef>
              <a:spcAft>
                <a:spcPts val="0"/>
              </a:spcAft>
              <a:buClr>
                <a:schemeClr val="dk1"/>
              </a:buClr>
              <a:buSzPts val="700"/>
              <a:buNone/>
              <a:defRPr sz="700"/>
            </a:lvl4pPr>
            <a:lvl5pPr marL="2286000" lvl="4" indent="-228600" algn="l">
              <a:spcBef>
                <a:spcPts val="100"/>
              </a:spcBef>
              <a:spcAft>
                <a:spcPts val="0"/>
              </a:spcAft>
              <a:buClr>
                <a:schemeClr val="dk1"/>
              </a:buClr>
              <a:buSzPts val="700"/>
              <a:buNone/>
              <a:defRPr sz="700"/>
            </a:lvl5pPr>
            <a:lvl6pPr marL="2743200" lvl="5" indent="-228600" algn="l">
              <a:spcBef>
                <a:spcPts val="100"/>
              </a:spcBef>
              <a:spcAft>
                <a:spcPts val="0"/>
              </a:spcAft>
              <a:buClr>
                <a:schemeClr val="dk1"/>
              </a:buClr>
              <a:buSzPts val="700"/>
              <a:buNone/>
              <a:defRPr sz="700"/>
            </a:lvl6pPr>
            <a:lvl7pPr marL="3200400" lvl="6" indent="-228600" algn="l">
              <a:spcBef>
                <a:spcPts val="100"/>
              </a:spcBef>
              <a:spcAft>
                <a:spcPts val="0"/>
              </a:spcAft>
              <a:buClr>
                <a:schemeClr val="dk1"/>
              </a:buClr>
              <a:buSzPts val="700"/>
              <a:buNone/>
              <a:defRPr sz="700"/>
            </a:lvl7pPr>
            <a:lvl8pPr marL="3657600" lvl="7" indent="-228600" algn="l">
              <a:spcBef>
                <a:spcPts val="100"/>
              </a:spcBef>
              <a:spcAft>
                <a:spcPts val="0"/>
              </a:spcAft>
              <a:buClr>
                <a:schemeClr val="dk1"/>
              </a:buClr>
              <a:buSzPts val="700"/>
              <a:buNone/>
              <a:defRPr sz="700"/>
            </a:lvl8pPr>
            <a:lvl9pPr marL="4114800" lvl="8" indent="-228600" algn="l">
              <a:spcBef>
                <a:spcPts val="100"/>
              </a:spcBef>
              <a:spcAft>
                <a:spcPts val="0"/>
              </a:spcAft>
              <a:buClr>
                <a:schemeClr val="dk1"/>
              </a:buClr>
              <a:buSzPts val="700"/>
              <a:buNone/>
              <a:defRPr sz="700"/>
            </a:lvl9pPr>
          </a:lstStyle>
          <a:p>
            <a:endParaRPr/>
          </a:p>
        </p:txBody>
      </p:sp>
      <p:sp>
        <p:nvSpPr>
          <p:cNvPr id="183" name="Google Shape;183;p34"/>
          <p:cNvSpPr txBox="1">
            <a:spLocks noGrp="1"/>
          </p:cNvSpPr>
          <p:nvPr>
            <p:ph type="dt" idx="10"/>
          </p:nvPr>
        </p:nvSpPr>
        <p:spPr>
          <a:xfrm>
            <a:off x="457200" y="4767264"/>
            <a:ext cx="2133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84" name="Google Shape;184;p34"/>
          <p:cNvSpPr txBox="1">
            <a:spLocks noGrp="1"/>
          </p:cNvSpPr>
          <p:nvPr>
            <p:ph type="ftr" idx="11"/>
          </p:nvPr>
        </p:nvSpPr>
        <p:spPr>
          <a:xfrm>
            <a:off x="3124200" y="4767264"/>
            <a:ext cx="2895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85" name="Google Shape;185;p34"/>
          <p:cNvSpPr txBox="1">
            <a:spLocks noGrp="1"/>
          </p:cNvSpPr>
          <p:nvPr>
            <p:ph type="sldNum" idx="12"/>
          </p:nvPr>
        </p:nvSpPr>
        <p:spPr>
          <a:xfrm>
            <a:off x="6553200" y="4767264"/>
            <a:ext cx="2133600" cy="273844"/>
          </a:xfrm>
          <a:prstGeom prst="rect">
            <a:avLst/>
          </a:prstGeom>
          <a:noFill/>
          <a:ln>
            <a:noFill/>
          </a:ln>
        </p:spPr>
        <p:txBody>
          <a:bodyPr spcFirstLastPara="1" wrap="square" lIns="68575" tIns="34275" rIns="68575" bIns="34275" anchor="t" anchorCtr="0">
            <a:noAutofit/>
          </a:bodyPr>
          <a:lstStyle>
            <a:lvl1pPr marL="0" marR="0" lvl="0" indent="0" algn="l" rtl="0">
              <a:spcBef>
                <a:spcPts val="0"/>
              </a:spcBef>
              <a:buNone/>
              <a:defRPr sz="1400">
                <a:solidFill>
                  <a:schemeClr val="dk1"/>
                </a:solidFill>
                <a:latin typeface="Calibri"/>
                <a:ea typeface="Calibri"/>
                <a:cs typeface="Calibri"/>
                <a:sym typeface="Calibri"/>
              </a:defRPr>
            </a:lvl1pPr>
            <a:lvl2pPr marL="0" marR="0" lvl="1" indent="0" algn="l" rtl="0">
              <a:spcBef>
                <a:spcPts val="0"/>
              </a:spcBef>
              <a:buNone/>
              <a:defRPr sz="1400">
                <a:solidFill>
                  <a:schemeClr val="dk1"/>
                </a:solidFill>
                <a:latin typeface="Calibri"/>
                <a:ea typeface="Calibri"/>
                <a:cs typeface="Calibri"/>
                <a:sym typeface="Calibri"/>
              </a:defRPr>
            </a:lvl2pPr>
            <a:lvl3pPr marL="0" marR="0" lvl="2" indent="0" algn="l" rtl="0">
              <a:spcBef>
                <a:spcPts val="0"/>
              </a:spcBef>
              <a:buNone/>
              <a:defRPr sz="1400">
                <a:solidFill>
                  <a:schemeClr val="dk1"/>
                </a:solidFill>
                <a:latin typeface="Calibri"/>
                <a:ea typeface="Calibri"/>
                <a:cs typeface="Calibri"/>
                <a:sym typeface="Calibri"/>
              </a:defRPr>
            </a:lvl3pPr>
            <a:lvl4pPr marL="0" marR="0" lvl="3" indent="0" algn="l" rtl="0">
              <a:spcBef>
                <a:spcPts val="0"/>
              </a:spcBef>
              <a:buNone/>
              <a:defRPr sz="1400">
                <a:solidFill>
                  <a:schemeClr val="dk1"/>
                </a:solidFill>
                <a:latin typeface="Calibri"/>
                <a:ea typeface="Calibri"/>
                <a:cs typeface="Calibri"/>
                <a:sym typeface="Calibri"/>
              </a:defRPr>
            </a:lvl4pPr>
            <a:lvl5pPr marL="0" marR="0" lvl="4" indent="0" algn="l" rtl="0">
              <a:spcBef>
                <a:spcPts val="0"/>
              </a:spcBef>
              <a:buNone/>
              <a:defRPr sz="1400">
                <a:solidFill>
                  <a:schemeClr val="dk1"/>
                </a:solidFill>
                <a:latin typeface="Calibri"/>
                <a:ea typeface="Calibri"/>
                <a:cs typeface="Calibri"/>
                <a:sym typeface="Calibri"/>
              </a:defRPr>
            </a:lvl5pPr>
            <a:lvl6pPr marL="0" marR="0" lvl="5" indent="0" algn="l" rtl="0">
              <a:spcBef>
                <a:spcPts val="0"/>
              </a:spcBef>
              <a:buNone/>
              <a:defRPr sz="1400">
                <a:solidFill>
                  <a:schemeClr val="dk1"/>
                </a:solidFill>
                <a:latin typeface="Calibri"/>
                <a:ea typeface="Calibri"/>
                <a:cs typeface="Calibri"/>
                <a:sym typeface="Calibri"/>
              </a:defRPr>
            </a:lvl6pPr>
            <a:lvl7pPr marL="0" marR="0" lvl="6" indent="0" algn="l" rtl="0">
              <a:spcBef>
                <a:spcPts val="0"/>
              </a:spcBef>
              <a:buNone/>
              <a:defRPr sz="1400">
                <a:solidFill>
                  <a:schemeClr val="dk1"/>
                </a:solidFill>
                <a:latin typeface="Calibri"/>
                <a:ea typeface="Calibri"/>
                <a:cs typeface="Calibri"/>
                <a:sym typeface="Calibri"/>
              </a:defRPr>
            </a:lvl7pPr>
            <a:lvl8pPr marL="0" marR="0" lvl="7" indent="0" algn="l" rtl="0">
              <a:spcBef>
                <a:spcPts val="0"/>
              </a:spcBef>
              <a:buNone/>
              <a:defRPr sz="1400">
                <a:solidFill>
                  <a:schemeClr val="dk1"/>
                </a:solidFill>
                <a:latin typeface="Calibri"/>
                <a:ea typeface="Calibri"/>
                <a:cs typeface="Calibri"/>
                <a:sym typeface="Calibri"/>
              </a:defRPr>
            </a:lvl8pPr>
            <a:lvl9pPr marL="0" marR="0" lvl="8" indent="0" algn="l" rtl="0">
              <a:spcBef>
                <a:spcPts val="0"/>
              </a:spcBef>
              <a:buNone/>
              <a:defRPr sz="14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86"/>
        <p:cNvGrpSpPr/>
        <p:nvPr/>
      </p:nvGrpSpPr>
      <p:grpSpPr>
        <a:xfrm>
          <a:off x="0" y="0"/>
          <a:ext cx="0" cy="0"/>
          <a:chOff x="0" y="0"/>
          <a:chExt cx="0" cy="0"/>
        </a:xfrm>
      </p:grpSpPr>
      <p:sp>
        <p:nvSpPr>
          <p:cNvPr id="187" name="Google Shape;187;p35"/>
          <p:cNvSpPr txBox="1">
            <a:spLocks noGrp="1"/>
          </p:cNvSpPr>
          <p:nvPr>
            <p:ph type="title"/>
          </p:nvPr>
        </p:nvSpPr>
        <p:spPr>
          <a:xfrm>
            <a:off x="457200" y="205979"/>
            <a:ext cx="8229600" cy="857250"/>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88" name="Google Shape;188;p35"/>
          <p:cNvSpPr txBox="1">
            <a:spLocks noGrp="1"/>
          </p:cNvSpPr>
          <p:nvPr>
            <p:ph type="body" idx="1"/>
          </p:nvPr>
        </p:nvSpPr>
        <p:spPr>
          <a:xfrm rot="5400000">
            <a:off x="2874764" y="-1217413"/>
            <a:ext cx="3394472" cy="8229600"/>
          </a:xfrm>
          <a:prstGeom prst="rect">
            <a:avLst/>
          </a:prstGeom>
          <a:noFill/>
          <a:ln>
            <a:noFill/>
          </a:ln>
        </p:spPr>
        <p:txBody>
          <a:bodyPr spcFirstLastPara="1" wrap="square" lIns="68575" tIns="34275" rIns="68575" bIns="34275" anchor="t" anchorCtr="0">
            <a:normAutofit/>
          </a:bodyPr>
          <a:lstStyle>
            <a:lvl1pPr marL="457200" lvl="0" indent="-317500" algn="l">
              <a:spcBef>
                <a:spcPts val="300"/>
              </a:spcBef>
              <a:spcAft>
                <a:spcPts val="0"/>
              </a:spcAft>
              <a:buClr>
                <a:schemeClr val="dk1"/>
              </a:buClr>
              <a:buSzPts val="1400"/>
              <a:buChar char="•"/>
              <a:defRPr/>
            </a:lvl1pPr>
            <a:lvl2pPr marL="914400" lvl="1" indent="-317500" algn="l">
              <a:spcBef>
                <a:spcPts val="300"/>
              </a:spcBef>
              <a:spcAft>
                <a:spcPts val="0"/>
              </a:spcAft>
              <a:buClr>
                <a:schemeClr val="dk1"/>
              </a:buClr>
              <a:buSzPts val="1400"/>
              <a:buChar char="–"/>
              <a:defRPr/>
            </a:lvl2pPr>
            <a:lvl3pPr marL="1371600" lvl="2" indent="-317500" algn="l">
              <a:spcBef>
                <a:spcPts val="300"/>
              </a:spcBef>
              <a:spcAft>
                <a:spcPts val="0"/>
              </a:spcAft>
              <a:buClr>
                <a:schemeClr val="dk1"/>
              </a:buClr>
              <a:buSzPts val="1400"/>
              <a:buChar char="•"/>
              <a:defRPr/>
            </a:lvl3pPr>
            <a:lvl4pPr marL="1828800" lvl="3" indent="-317500" algn="l">
              <a:spcBef>
                <a:spcPts val="300"/>
              </a:spcBef>
              <a:spcAft>
                <a:spcPts val="0"/>
              </a:spcAft>
              <a:buClr>
                <a:schemeClr val="dk1"/>
              </a:buClr>
              <a:buSzPts val="1400"/>
              <a:buChar char="–"/>
              <a:defRPr/>
            </a:lvl4pPr>
            <a:lvl5pPr marL="2286000" lvl="4" indent="-317500" algn="l">
              <a:spcBef>
                <a:spcPts val="300"/>
              </a:spcBef>
              <a:spcAft>
                <a:spcPts val="0"/>
              </a:spcAft>
              <a:buClr>
                <a:schemeClr val="dk1"/>
              </a:buClr>
              <a:buSzPts val="1400"/>
              <a:buChar char="»"/>
              <a:defRPr/>
            </a:lvl5pPr>
            <a:lvl6pPr marL="2743200" lvl="5" indent="-317500" algn="l">
              <a:spcBef>
                <a:spcPts val="300"/>
              </a:spcBef>
              <a:spcAft>
                <a:spcPts val="0"/>
              </a:spcAft>
              <a:buClr>
                <a:schemeClr val="dk1"/>
              </a:buClr>
              <a:buSzPts val="1400"/>
              <a:buChar char="•"/>
              <a:defRPr/>
            </a:lvl6pPr>
            <a:lvl7pPr marL="3200400" lvl="6" indent="-317500" algn="l">
              <a:spcBef>
                <a:spcPts val="300"/>
              </a:spcBef>
              <a:spcAft>
                <a:spcPts val="0"/>
              </a:spcAft>
              <a:buClr>
                <a:schemeClr val="dk1"/>
              </a:buClr>
              <a:buSzPts val="1400"/>
              <a:buChar char="•"/>
              <a:defRPr/>
            </a:lvl7pPr>
            <a:lvl8pPr marL="3657600" lvl="7" indent="-317500" algn="l">
              <a:spcBef>
                <a:spcPts val="300"/>
              </a:spcBef>
              <a:spcAft>
                <a:spcPts val="0"/>
              </a:spcAft>
              <a:buClr>
                <a:schemeClr val="dk1"/>
              </a:buClr>
              <a:buSzPts val="1400"/>
              <a:buChar char="•"/>
              <a:defRPr/>
            </a:lvl8pPr>
            <a:lvl9pPr marL="4114800" lvl="8" indent="-317500" algn="l">
              <a:spcBef>
                <a:spcPts val="300"/>
              </a:spcBef>
              <a:spcAft>
                <a:spcPts val="0"/>
              </a:spcAft>
              <a:buClr>
                <a:schemeClr val="dk1"/>
              </a:buClr>
              <a:buSzPts val="1400"/>
              <a:buChar char="•"/>
              <a:defRPr/>
            </a:lvl9pPr>
          </a:lstStyle>
          <a:p>
            <a:endParaRPr/>
          </a:p>
        </p:txBody>
      </p:sp>
      <p:sp>
        <p:nvSpPr>
          <p:cNvPr id="189" name="Google Shape;189;p35"/>
          <p:cNvSpPr txBox="1">
            <a:spLocks noGrp="1"/>
          </p:cNvSpPr>
          <p:nvPr>
            <p:ph type="dt" idx="10"/>
          </p:nvPr>
        </p:nvSpPr>
        <p:spPr>
          <a:xfrm>
            <a:off x="457200" y="4767264"/>
            <a:ext cx="2133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90" name="Google Shape;190;p35"/>
          <p:cNvSpPr txBox="1">
            <a:spLocks noGrp="1"/>
          </p:cNvSpPr>
          <p:nvPr>
            <p:ph type="ftr" idx="11"/>
          </p:nvPr>
        </p:nvSpPr>
        <p:spPr>
          <a:xfrm>
            <a:off x="3124200" y="4767264"/>
            <a:ext cx="2895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91" name="Google Shape;191;p35"/>
          <p:cNvSpPr txBox="1">
            <a:spLocks noGrp="1"/>
          </p:cNvSpPr>
          <p:nvPr>
            <p:ph type="sldNum" idx="12"/>
          </p:nvPr>
        </p:nvSpPr>
        <p:spPr>
          <a:xfrm>
            <a:off x="6553200" y="4767264"/>
            <a:ext cx="2133600" cy="273844"/>
          </a:xfrm>
          <a:prstGeom prst="rect">
            <a:avLst/>
          </a:prstGeom>
          <a:noFill/>
          <a:ln>
            <a:noFill/>
          </a:ln>
        </p:spPr>
        <p:txBody>
          <a:bodyPr spcFirstLastPara="1" wrap="square" lIns="68575" tIns="34275" rIns="68575" bIns="34275" anchor="t" anchorCtr="0">
            <a:noAutofit/>
          </a:bodyPr>
          <a:lstStyle>
            <a:lvl1pPr marL="0" marR="0" lvl="0" indent="0" algn="l" rtl="0">
              <a:spcBef>
                <a:spcPts val="0"/>
              </a:spcBef>
              <a:buNone/>
              <a:defRPr sz="1400">
                <a:solidFill>
                  <a:schemeClr val="dk1"/>
                </a:solidFill>
                <a:latin typeface="Calibri"/>
                <a:ea typeface="Calibri"/>
                <a:cs typeface="Calibri"/>
                <a:sym typeface="Calibri"/>
              </a:defRPr>
            </a:lvl1pPr>
            <a:lvl2pPr marL="0" marR="0" lvl="1" indent="0" algn="l" rtl="0">
              <a:spcBef>
                <a:spcPts val="0"/>
              </a:spcBef>
              <a:buNone/>
              <a:defRPr sz="1400">
                <a:solidFill>
                  <a:schemeClr val="dk1"/>
                </a:solidFill>
                <a:latin typeface="Calibri"/>
                <a:ea typeface="Calibri"/>
                <a:cs typeface="Calibri"/>
                <a:sym typeface="Calibri"/>
              </a:defRPr>
            </a:lvl2pPr>
            <a:lvl3pPr marL="0" marR="0" lvl="2" indent="0" algn="l" rtl="0">
              <a:spcBef>
                <a:spcPts val="0"/>
              </a:spcBef>
              <a:buNone/>
              <a:defRPr sz="1400">
                <a:solidFill>
                  <a:schemeClr val="dk1"/>
                </a:solidFill>
                <a:latin typeface="Calibri"/>
                <a:ea typeface="Calibri"/>
                <a:cs typeface="Calibri"/>
                <a:sym typeface="Calibri"/>
              </a:defRPr>
            </a:lvl3pPr>
            <a:lvl4pPr marL="0" marR="0" lvl="3" indent="0" algn="l" rtl="0">
              <a:spcBef>
                <a:spcPts val="0"/>
              </a:spcBef>
              <a:buNone/>
              <a:defRPr sz="1400">
                <a:solidFill>
                  <a:schemeClr val="dk1"/>
                </a:solidFill>
                <a:latin typeface="Calibri"/>
                <a:ea typeface="Calibri"/>
                <a:cs typeface="Calibri"/>
                <a:sym typeface="Calibri"/>
              </a:defRPr>
            </a:lvl4pPr>
            <a:lvl5pPr marL="0" marR="0" lvl="4" indent="0" algn="l" rtl="0">
              <a:spcBef>
                <a:spcPts val="0"/>
              </a:spcBef>
              <a:buNone/>
              <a:defRPr sz="1400">
                <a:solidFill>
                  <a:schemeClr val="dk1"/>
                </a:solidFill>
                <a:latin typeface="Calibri"/>
                <a:ea typeface="Calibri"/>
                <a:cs typeface="Calibri"/>
                <a:sym typeface="Calibri"/>
              </a:defRPr>
            </a:lvl5pPr>
            <a:lvl6pPr marL="0" marR="0" lvl="5" indent="0" algn="l" rtl="0">
              <a:spcBef>
                <a:spcPts val="0"/>
              </a:spcBef>
              <a:buNone/>
              <a:defRPr sz="1400">
                <a:solidFill>
                  <a:schemeClr val="dk1"/>
                </a:solidFill>
                <a:latin typeface="Calibri"/>
                <a:ea typeface="Calibri"/>
                <a:cs typeface="Calibri"/>
                <a:sym typeface="Calibri"/>
              </a:defRPr>
            </a:lvl6pPr>
            <a:lvl7pPr marL="0" marR="0" lvl="6" indent="0" algn="l" rtl="0">
              <a:spcBef>
                <a:spcPts val="0"/>
              </a:spcBef>
              <a:buNone/>
              <a:defRPr sz="1400">
                <a:solidFill>
                  <a:schemeClr val="dk1"/>
                </a:solidFill>
                <a:latin typeface="Calibri"/>
                <a:ea typeface="Calibri"/>
                <a:cs typeface="Calibri"/>
                <a:sym typeface="Calibri"/>
              </a:defRPr>
            </a:lvl7pPr>
            <a:lvl8pPr marL="0" marR="0" lvl="7" indent="0" algn="l" rtl="0">
              <a:spcBef>
                <a:spcPts val="0"/>
              </a:spcBef>
              <a:buNone/>
              <a:defRPr sz="1400">
                <a:solidFill>
                  <a:schemeClr val="dk1"/>
                </a:solidFill>
                <a:latin typeface="Calibri"/>
                <a:ea typeface="Calibri"/>
                <a:cs typeface="Calibri"/>
                <a:sym typeface="Calibri"/>
              </a:defRPr>
            </a:lvl8pPr>
            <a:lvl9pPr marL="0" marR="0" lvl="8" indent="0" algn="l" rtl="0">
              <a:spcBef>
                <a:spcPts val="0"/>
              </a:spcBef>
              <a:buNone/>
              <a:defRPr sz="14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92"/>
        <p:cNvGrpSpPr/>
        <p:nvPr/>
      </p:nvGrpSpPr>
      <p:grpSpPr>
        <a:xfrm>
          <a:off x="0" y="0"/>
          <a:ext cx="0" cy="0"/>
          <a:chOff x="0" y="0"/>
          <a:chExt cx="0" cy="0"/>
        </a:xfrm>
      </p:grpSpPr>
      <p:sp>
        <p:nvSpPr>
          <p:cNvPr id="193" name="Google Shape;193;p36"/>
          <p:cNvSpPr txBox="1">
            <a:spLocks noGrp="1"/>
          </p:cNvSpPr>
          <p:nvPr>
            <p:ph type="title"/>
          </p:nvPr>
        </p:nvSpPr>
        <p:spPr>
          <a:xfrm rot="5400000">
            <a:off x="5463778" y="1371601"/>
            <a:ext cx="4388644" cy="2057400"/>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94" name="Google Shape;194;p36"/>
          <p:cNvSpPr txBox="1">
            <a:spLocks noGrp="1"/>
          </p:cNvSpPr>
          <p:nvPr>
            <p:ph type="body" idx="1"/>
          </p:nvPr>
        </p:nvSpPr>
        <p:spPr>
          <a:xfrm rot="5400000">
            <a:off x="1272778" y="-609599"/>
            <a:ext cx="4388644" cy="6019800"/>
          </a:xfrm>
          <a:prstGeom prst="rect">
            <a:avLst/>
          </a:prstGeom>
          <a:noFill/>
          <a:ln>
            <a:noFill/>
          </a:ln>
        </p:spPr>
        <p:txBody>
          <a:bodyPr spcFirstLastPara="1" wrap="square" lIns="68575" tIns="34275" rIns="68575" bIns="34275" anchor="t" anchorCtr="0">
            <a:normAutofit/>
          </a:bodyPr>
          <a:lstStyle>
            <a:lvl1pPr marL="457200" lvl="0" indent="-317500" algn="l">
              <a:spcBef>
                <a:spcPts val="300"/>
              </a:spcBef>
              <a:spcAft>
                <a:spcPts val="0"/>
              </a:spcAft>
              <a:buClr>
                <a:schemeClr val="dk1"/>
              </a:buClr>
              <a:buSzPts val="1400"/>
              <a:buChar char="•"/>
              <a:defRPr/>
            </a:lvl1pPr>
            <a:lvl2pPr marL="914400" lvl="1" indent="-317500" algn="l">
              <a:spcBef>
                <a:spcPts val="300"/>
              </a:spcBef>
              <a:spcAft>
                <a:spcPts val="0"/>
              </a:spcAft>
              <a:buClr>
                <a:schemeClr val="dk1"/>
              </a:buClr>
              <a:buSzPts val="1400"/>
              <a:buChar char="–"/>
              <a:defRPr/>
            </a:lvl2pPr>
            <a:lvl3pPr marL="1371600" lvl="2" indent="-317500" algn="l">
              <a:spcBef>
                <a:spcPts val="300"/>
              </a:spcBef>
              <a:spcAft>
                <a:spcPts val="0"/>
              </a:spcAft>
              <a:buClr>
                <a:schemeClr val="dk1"/>
              </a:buClr>
              <a:buSzPts val="1400"/>
              <a:buChar char="•"/>
              <a:defRPr/>
            </a:lvl3pPr>
            <a:lvl4pPr marL="1828800" lvl="3" indent="-317500" algn="l">
              <a:spcBef>
                <a:spcPts val="300"/>
              </a:spcBef>
              <a:spcAft>
                <a:spcPts val="0"/>
              </a:spcAft>
              <a:buClr>
                <a:schemeClr val="dk1"/>
              </a:buClr>
              <a:buSzPts val="1400"/>
              <a:buChar char="–"/>
              <a:defRPr/>
            </a:lvl4pPr>
            <a:lvl5pPr marL="2286000" lvl="4" indent="-317500" algn="l">
              <a:spcBef>
                <a:spcPts val="300"/>
              </a:spcBef>
              <a:spcAft>
                <a:spcPts val="0"/>
              </a:spcAft>
              <a:buClr>
                <a:schemeClr val="dk1"/>
              </a:buClr>
              <a:buSzPts val="1400"/>
              <a:buChar char="»"/>
              <a:defRPr/>
            </a:lvl5pPr>
            <a:lvl6pPr marL="2743200" lvl="5" indent="-317500" algn="l">
              <a:spcBef>
                <a:spcPts val="300"/>
              </a:spcBef>
              <a:spcAft>
                <a:spcPts val="0"/>
              </a:spcAft>
              <a:buClr>
                <a:schemeClr val="dk1"/>
              </a:buClr>
              <a:buSzPts val="1400"/>
              <a:buChar char="•"/>
              <a:defRPr/>
            </a:lvl6pPr>
            <a:lvl7pPr marL="3200400" lvl="6" indent="-317500" algn="l">
              <a:spcBef>
                <a:spcPts val="300"/>
              </a:spcBef>
              <a:spcAft>
                <a:spcPts val="0"/>
              </a:spcAft>
              <a:buClr>
                <a:schemeClr val="dk1"/>
              </a:buClr>
              <a:buSzPts val="1400"/>
              <a:buChar char="•"/>
              <a:defRPr/>
            </a:lvl7pPr>
            <a:lvl8pPr marL="3657600" lvl="7" indent="-317500" algn="l">
              <a:spcBef>
                <a:spcPts val="300"/>
              </a:spcBef>
              <a:spcAft>
                <a:spcPts val="0"/>
              </a:spcAft>
              <a:buClr>
                <a:schemeClr val="dk1"/>
              </a:buClr>
              <a:buSzPts val="1400"/>
              <a:buChar char="•"/>
              <a:defRPr/>
            </a:lvl8pPr>
            <a:lvl9pPr marL="4114800" lvl="8" indent="-317500" algn="l">
              <a:spcBef>
                <a:spcPts val="300"/>
              </a:spcBef>
              <a:spcAft>
                <a:spcPts val="0"/>
              </a:spcAft>
              <a:buClr>
                <a:schemeClr val="dk1"/>
              </a:buClr>
              <a:buSzPts val="1400"/>
              <a:buChar char="•"/>
              <a:defRPr/>
            </a:lvl9pPr>
          </a:lstStyle>
          <a:p>
            <a:endParaRPr/>
          </a:p>
        </p:txBody>
      </p:sp>
      <p:sp>
        <p:nvSpPr>
          <p:cNvPr id="195" name="Google Shape;195;p36"/>
          <p:cNvSpPr txBox="1">
            <a:spLocks noGrp="1"/>
          </p:cNvSpPr>
          <p:nvPr>
            <p:ph type="dt" idx="10"/>
          </p:nvPr>
        </p:nvSpPr>
        <p:spPr>
          <a:xfrm>
            <a:off x="457200" y="4767264"/>
            <a:ext cx="2133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96" name="Google Shape;196;p36"/>
          <p:cNvSpPr txBox="1">
            <a:spLocks noGrp="1"/>
          </p:cNvSpPr>
          <p:nvPr>
            <p:ph type="ftr" idx="11"/>
          </p:nvPr>
        </p:nvSpPr>
        <p:spPr>
          <a:xfrm>
            <a:off x="3124200" y="4767264"/>
            <a:ext cx="2895600" cy="273844"/>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400">
                <a:solidFill>
                  <a:schemeClr val="dk1"/>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97" name="Google Shape;197;p36"/>
          <p:cNvSpPr txBox="1">
            <a:spLocks noGrp="1"/>
          </p:cNvSpPr>
          <p:nvPr>
            <p:ph type="sldNum" idx="12"/>
          </p:nvPr>
        </p:nvSpPr>
        <p:spPr>
          <a:xfrm>
            <a:off x="6553200" y="4767264"/>
            <a:ext cx="2133600" cy="273844"/>
          </a:xfrm>
          <a:prstGeom prst="rect">
            <a:avLst/>
          </a:prstGeom>
          <a:noFill/>
          <a:ln>
            <a:noFill/>
          </a:ln>
        </p:spPr>
        <p:txBody>
          <a:bodyPr spcFirstLastPara="1" wrap="square" lIns="68575" tIns="34275" rIns="68575" bIns="34275" anchor="t" anchorCtr="0">
            <a:noAutofit/>
          </a:bodyPr>
          <a:lstStyle>
            <a:lvl1pPr marL="0" marR="0" lvl="0" indent="0" algn="l" rtl="0">
              <a:spcBef>
                <a:spcPts val="0"/>
              </a:spcBef>
              <a:buNone/>
              <a:defRPr sz="1400">
                <a:solidFill>
                  <a:schemeClr val="dk1"/>
                </a:solidFill>
                <a:latin typeface="Calibri"/>
                <a:ea typeface="Calibri"/>
                <a:cs typeface="Calibri"/>
                <a:sym typeface="Calibri"/>
              </a:defRPr>
            </a:lvl1pPr>
            <a:lvl2pPr marL="0" marR="0" lvl="1" indent="0" algn="l" rtl="0">
              <a:spcBef>
                <a:spcPts val="0"/>
              </a:spcBef>
              <a:buNone/>
              <a:defRPr sz="1400">
                <a:solidFill>
                  <a:schemeClr val="dk1"/>
                </a:solidFill>
                <a:latin typeface="Calibri"/>
                <a:ea typeface="Calibri"/>
                <a:cs typeface="Calibri"/>
                <a:sym typeface="Calibri"/>
              </a:defRPr>
            </a:lvl2pPr>
            <a:lvl3pPr marL="0" marR="0" lvl="2" indent="0" algn="l" rtl="0">
              <a:spcBef>
                <a:spcPts val="0"/>
              </a:spcBef>
              <a:buNone/>
              <a:defRPr sz="1400">
                <a:solidFill>
                  <a:schemeClr val="dk1"/>
                </a:solidFill>
                <a:latin typeface="Calibri"/>
                <a:ea typeface="Calibri"/>
                <a:cs typeface="Calibri"/>
                <a:sym typeface="Calibri"/>
              </a:defRPr>
            </a:lvl3pPr>
            <a:lvl4pPr marL="0" marR="0" lvl="3" indent="0" algn="l" rtl="0">
              <a:spcBef>
                <a:spcPts val="0"/>
              </a:spcBef>
              <a:buNone/>
              <a:defRPr sz="1400">
                <a:solidFill>
                  <a:schemeClr val="dk1"/>
                </a:solidFill>
                <a:latin typeface="Calibri"/>
                <a:ea typeface="Calibri"/>
                <a:cs typeface="Calibri"/>
                <a:sym typeface="Calibri"/>
              </a:defRPr>
            </a:lvl4pPr>
            <a:lvl5pPr marL="0" marR="0" lvl="4" indent="0" algn="l" rtl="0">
              <a:spcBef>
                <a:spcPts val="0"/>
              </a:spcBef>
              <a:buNone/>
              <a:defRPr sz="1400">
                <a:solidFill>
                  <a:schemeClr val="dk1"/>
                </a:solidFill>
                <a:latin typeface="Calibri"/>
                <a:ea typeface="Calibri"/>
                <a:cs typeface="Calibri"/>
                <a:sym typeface="Calibri"/>
              </a:defRPr>
            </a:lvl5pPr>
            <a:lvl6pPr marL="0" marR="0" lvl="5" indent="0" algn="l" rtl="0">
              <a:spcBef>
                <a:spcPts val="0"/>
              </a:spcBef>
              <a:buNone/>
              <a:defRPr sz="1400">
                <a:solidFill>
                  <a:schemeClr val="dk1"/>
                </a:solidFill>
                <a:latin typeface="Calibri"/>
                <a:ea typeface="Calibri"/>
                <a:cs typeface="Calibri"/>
                <a:sym typeface="Calibri"/>
              </a:defRPr>
            </a:lvl6pPr>
            <a:lvl7pPr marL="0" marR="0" lvl="6" indent="0" algn="l" rtl="0">
              <a:spcBef>
                <a:spcPts val="0"/>
              </a:spcBef>
              <a:buNone/>
              <a:defRPr sz="1400">
                <a:solidFill>
                  <a:schemeClr val="dk1"/>
                </a:solidFill>
                <a:latin typeface="Calibri"/>
                <a:ea typeface="Calibri"/>
                <a:cs typeface="Calibri"/>
                <a:sym typeface="Calibri"/>
              </a:defRPr>
            </a:lvl7pPr>
            <a:lvl8pPr marL="0" marR="0" lvl="7" indent="0" algn="l" rtl="0">
              <a:spcBef>
                <a:spcPts val="0"/>
              </a:spcBef>
              <a:buNone/>
              <a:defRPr sz="1400">
                <a:solidFill>
                  <a:schemeClr val="dk1"/>
                </a:solidFill>
                <a:latin typeface="Calibri"/>
                <a:ea typeface="Calibri"/>
                <a:cs typeface="Calibri"/>
                <a:sym typeface="Calibri"/>
              </a:defRPr>
            </a:lvl8pPr>
            <a:lvl9pPr marL="0" marR="0" lvl="8" indent="0" algn="l" rtl="0">
              <a:spcBef>
                <a:spcPts val="0"/>
              </a:spcBef>
              <a:buNone/>
              <a:defRPr sz="14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457200" y="205979"/>
            <a:ext cx="8229600" cy="857250"/>
          </a:xfrm>
          <a:prstGeom prst="rect">
            <a:avLst/>
          </a:prstGeom>
          <a:noFill/>
          <a:ln>
            <a:noFill/>
          </a:ln>
        </p:spPr>
        <p:txBody>
          <a:bodyPr spcFirstLastPara="1" wrap="square" lIns="68575" tIns="34275" rIns="68575" bIns="34275" anchor="ctr" anchorCtr="0">
            <a:normAutofit/>
          </a:bodyPr>
          <a:lstStyle>
            <a:lvl1pPr marR="0" lvl="0" algn="ctr" rtl="0">
              <a:spcBef>
                <a:spcPts val="0"/>
              </a:spcBef>
              <a:spcAft>
                <a:spcPts val="0"/>
              </a:spcAft>
              <a:buClr>
                <a:schemeClr val="dk1"/>
              </a:buClr>
              <a:buSzPts val="3000"/>
              <a:buFont typeface="Calibri"/>
              <a:buNone/>
              <a:defRPr sz="3000" b="0" i="0" u="none" strike="noStrike" cap="none">
                <a:solidFill>
                  <a:schemeClr val="dk1"/>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127" name="Google Shape;127;p25"/>
          <p:cNvSpPr txBox="1">
            <a:spLocks noGrp="1"/>
          </p:cNvSpPr>
          <p:nvPr>
            <p:ph type="body" idx="1"/>
          </p:nvPr>
        </p:nvSpPr>
        <p:spPr>
          <a:xfrm>
            <a:off x="457200" y="1200151"/>
            <a:ext cx="8229600" cy="3394472"/>
          </a:xfrm>
          <a:prstGeom prst="rect">
            <a:avLst/>
          </a:prstGeom>
          <a:noFill/>
          <a:ln>
            <a:noFill/>
          </a:ln>
        </p:spPr>
        <p:txBody>
          <a:bodyPr spcFirstLastPara="1" wrap="square" lIns="68575" tIns="34275" rIns="68575" bIns="34275" anchor="t" anchorCtr="0">
            <a:normAutofit/>
          </a:bodyPr>
          <a:lstStyle>
            <a:lvl1pPr marL="457200" marR="0" lvl="0" indent="-381000" algn="l" rtl="0">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61950" algn="l" rtl="0">
              <a:spcBef>
                <a:spcPts val="4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2pPr>
            <a:lvl3pPr marL="1371600" marR="0" lvl="2" indent="-342900" algn="l" rtl="0">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4pPr>
            <a:lvl5pPr marL="2286000" marR="0" lvl="4"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5pPr>
            <a:lvl6pPr marL="2743200" marR="0" lvl="5"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6pPr>
            <a:lvl7pPr marL="3200400" marR="0" lvl="6"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7pPr>
            <a:lvl8pPr marL="3657600" marR="0" lvl="7"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8pPr>
            <a:lvl9pPr marL="4114800" marR="0" lvl="8"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9pPr>
          </a:lstStyle>
          <a:p>
            <a:endParaRPr/>
          </a:p>
        </p:txBody>
      </p:sp>
      <p:pic>
        <p:nvPicPr>
          <p:cNvPr id="128" name="Google Shape;128;p25"/>
          <p:cNvPicPr preferRelativeResize="0"/>
          <p:nvPr/>
        </p:nvPicPr>
        <p:blipFill rotWithShape="1">
          <a:blip r:embed="rId13">
            <a:alphaModFix/>
          </a:blip>
          <a:srcRect/>
          <a:stretch/>
        </p:blipFill>
        <p:spPr>
          <a:xfrm>
            <a:off x="-19050" y="4311297"/>
            <a:ext cx="9182100" cy="85125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70" r:id="rId1"/>
    <p:sldLayoutId id="2147483672"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radbridge.com/"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mailto:fred@unr.edu"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hyperlink" Target="https://www.unr.edu/business/centers/uced"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40"/>
          <p:cNvSpPr txBox="1">
            <a:spLocks noGrp="1"/>
          </p:cNvSpPr>
          <p:nvPr>
            <p:ph type="title"/>
          </p:nvPr>
        </p:nvSpPr>
        <p:spPr>
          <a:xfrm>
            <a:off x="108538" y="42848"/>
            <a:ext cx="8926912" cy="1547747"/>
          </a:xfrm>
          <a:prstGeom prst="rect">
            <a:avLst/>
          </a:prstGeom>
          <a:noFill/>
          <a:ln>
            <a:noFill/>
          </a:ln>
        </p:spPr>
        <p:txBody>
          <a:bodyPr spcFirstLastPara="1" wrap="square" lIns="68575" tIns="34275" rIns="68575" bIns="34275" anchor="ctr" anchorCtr="0">
            <a:noAutofit/>
          </a:bodyPr>
          <a:lstStyle/>
          <a:p>
            <a:pPr marL="0" lvl="0" indent="0" algn="ctr" rtl="0">
              <a:spcBef>
                <a:spcPts val="0"/>
              </a:spcBef>
              <a:spcAft>
                <a:spcPts val="0"/>
              </a:spcAft>
              <a:buClr>
                <a:schemeClr val="dk1"/>
              </a:buClr>
              <a:buSzPts val="2700"/>
              <a:buFont typeface="Calibri"/>
              <a:buNone/>
            </a:pPr>
            <a:r>
              <a:rPr lang="en-US" sz="3200" b="1" dirty="0"/>
              <a:t>Nevada Recreation Economic Impact Study</a:t>
            </a:r>
            <a:br>
              <a:rPr lang="en-US" sz="3200" b="1" dirty="0"/>
            </a:br>
            <a:r>
              <a:rPr lang="en-US" sz="3200" b="1" dirty="0"/>
              <a:t>Results and Analysis</a:t>
            </a:r>
            <a:endParaRPr sz="3200" b="1" dirty="0"/>
          </a:p>
        </p:txBody>
      </p:sp>
      <p:sp>
        <p:nvSpPr>
          <p:cNvPr id="8" name="Text Placeholder 7"/>
          <p:cNvSpPr>
            <a:spLocks noGrp="1"/>
          </p:cNvSpPr>
          <p:nvPr>
            <p:ph type="body" idx="1"/>
          </p:nvPr>
        </p:nvSpPr>
        <p:spPr>
          <a:xfrm>
            <a:off x="-114733" y="1840766"/>
            <a:ext cx="5454568" cy="1132240"/>
          </a:xfrm>
        </p:spPr>
        <p:txBody>
          <a:bodyPr>
            <a:noAutofit/>
          </a:bodyPr>
          <a:lstStyle/>
          <a:p>
            <a:pPr marL="139700" indent="0" algn="ctr">
              <a:buNone/>
            </a:pPr>
            <a:r>
              <a:rPr lang="en-US" sz="2000" b="1" dirty="0"/>
              <a:t>Frederick Steinmann</a:t>
            </a:r>
          </a:p>
          <a:p>
            <a:pPr marL="139700" indent="0" algn="ctr">
              <a:buNone/>
            </a:pPr>
            <a:r>
              <a:rPr lang="en-US" sz="1700" dirty="0"/>
              <a:t>Director, University Center for Economic Development</a:t>
            </a:r>
          </a:p>
          <a:p>
            <a:pPr marL="139700" indent="0" algn="ctr">
              <a:buNone/>
            </a:pPr>
            <a:r>
              <a:rPr lang="en-US" sz="1700" dirty="0"/>
              <a:t>The College of Business</a:t>
            </a:r>
          </a:p>
          <a:p>
            <a:pPr marL="139700" indent="0" algn="ctr">
              <a:buNone/>
            </a:pPr>
            <a:r>
              <a:rPr lang="en-US" sz="1700" dirty="0"/>
              <a:t>University of Nevada, Reno</a:t>
            </a:r>
          </a:p>
        </p:txBody>
      </p:sp>
      <p:sp>
        <p:nvSpPr>
          <p:cNvPr id="4" name="TextBox 3">
            <a:extLst>
              <a:ext uri="{FF2B5EF4-FFF2-40B4-BE49-F238E27FC236}">
                <a16:creationId xmlns:a16="http://schemas.microsoft.com/office/drawing/2014/main" id="{A2E0906E-4A5B-B9B6-6167-2ADCA33651D2}"/>
              </a:ext>
            </a:extLst>
          </p:cNvPr>
          <p:cNvSpPr txBox="1"/>
          <p:nvPr/>
        </p:nvSpPr>
        <p:spPr>
          <a:xfrm>
            <a:off x="108538" y="3552906"/>
            <a:ext cx="8926912" cy="615553"/>
          </a:xfrm>
          <a:prstGeom prst="rect">
            <a:avLst/>
          </a:prstGeom>
          <a:noFill/>
        </p:spPr>
        <p:txBody>
          <a:bodyPr wrap="square" rtlCol="0">
            <a:spAutoFit/>
          </a:bodyPr>
          <a:lstStyle/>
          <a:p>
            <a:pPr algn="ctr"/>
            <a:r>
              <a:rPr lang="en-US" sz="1800" b="1" dirty="0"/>
              <a:t>Nevada Division of Outdoor Recreation, Advisory Board on Outdoor Recreation</a:t>
            </a:r>
          </a:p>
          <a:p>
            <a:pPr algn="ctr"/>
            <a:r>
              <a:rPr lang="en-US" sz="1600" b="1" dirty="0"/>
              <a:t>Tuesday, April 21, 2026</a:t>
            </a:r>
          </a:p>
        </p:txBody>
      </p:sp>
      <p:pic>
        <p:nvPicPr>
          <p:cNvPr id="5" name="Picture 4" descr="A blue text on a black background&#10;&#10;Description automatically generated">
            <a:extLst>
              <a:ext uri="{FF2B5EF4-FFF2-40B4-BE49-F238E27FC236}">
                <a16:creationId xmlns:a16="http://schemas.microsoft.com/office/drawing/2014/main" id="{F85446BE-D7C6-4225-A824-187D4D77218E}"/>
              </a:ext>
            </a:extLst>
          </p:cNvPr>
          <p:cNvPicPr>
            <a:picLocks noChangeAspect="1"/>
          </p:cNvPicPr>
          <p:nvPr/>
        </p:nvPicPr>
        <p:blipFill>
          <a:blip r:embed="rId3"/>
          <a:stretch>
            <a:fillRect/>
          </a:stretch>
        </p:blipFill>
        <p:spPr>
          <a:xfrm>
            <a:off x="5563106" y="1693334"/>
            <a:ext cx="3025965" cy="142710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219"/>
        <p:cNvGrpSpPr/>
        <p:nvPr/>
      </p:nvGrpSpPr>
      <p:grpSpPr>
        <a:xfrm>
          <a:off x="0" y="0"/>
          <a:ext cx="0" cy="0"/>
          <a:chOff x="0" y="0"/>
          <a:chExt cx="0" cy="0"/>
        </a:xfrm>
      </p:grpSpPr>
      <p:pic>
        <p:nvPicPr>
          <p:cNvPr id="5" name="Picture 4" descr="Word Cloud">
            <a:extLst>
              <a:ext uri="{FF2B5EF4-FFF2-40B4-BE49-F238E27FC236}">
                <a16:creationId xmlns:a16="http://schemas.microsoft.com/office/drawing/2014/main" id="{7B349346-054F-44B8-8FC7-99EB8EA79F8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8366" y="79722"/>
            <a:ext cx="8967267" cy="5017674"/>
          </a:xfrm>
          <a:prstGeom prst="rect">
            <a:avLst/>
          </a:prstGeom>
          <a:noFill/>
          <a:ln>
            <a:solidFill>
              <a:schemeClr val="tx1"/>
            </a:solidFill>
          </a:ln>
        </p:spPr>
      </p:pic>
    </p:spTree>
    <p:extLst>
      <p:ext uri="{BB962C8B-B14F-4D97-AF65-F5344CB8AC3E}">
        <p14:creationId xmlns:p14="http://schemas.microsoft.com/office/powerpoint/2010/main" val="841378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219"/>
        <p:cNvGrpSpPr/>
        <p:nvPr/>
      </p:nvGrpSpPr>
      <p:grpSpPr>
        <a:xfrm>
          <a:off x="0" y="0"/>
          <a:ext cx="0" cy="0"/>
          <a:chOff x="0" y="0"/>
          <a:chExt cx="0" cy="0"/>
        </a:xfrm>
      </p:grpSpPr>
      <p:pic>
        <p:nvPicPr>
          <p:cNvPr id="3" name="Picture 2">
            <a:extLst>
              <a:ext uri="{FF2B5EF4-FFF2-40B4-BE49-F238E27FC236}">
                <a16:creationId xmlns:a16="http://schemas.microsoft.com/office/drawing/2014/main" id="{7DF8D18C-5C46-4DF9-A377-EC286C2726E7}"/>
              </a:ext>
            </a:extLst>
          </p:cNvPr>
          <p:cNvPicPr>
            <a:picLocks noChangeAspect="1"/>
          </p:cNvPicPr>
          <p:nvPr/>
        </p:nvPicPr>
        <p:blipFill>
          <a:blip r:embed="rId3"/>
          <a:stretch>
            <a:fillRect/>
          </a:stretch>
        </p:blipFill>
        <p:spPr>
          <a:xfrm>
            <a:off x="1020809" y="487202"/>
            <a:ext cx="7254896" cy="4169095"/>
          </a:xfrm>
          <a:prstGeom prst="rect">
            <a:avLst/>
          </a:prstGeom>
        </p:spPr>
      </p:pic>
    </p:spTree>
    <p:extLst>
      <p:ext uri="{BB962C8B-B14F-4D97-AF65-F5344CB8AC3E}">
        <p14:creationId xmlns:p14="http://schemas.microsoft.com/office/powerpoint/2010/main" val="2276720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Shape 219"/>
        <p:cNvGrpSpPr/>
        <p:nvPr/>
      </p:nvGrpSpPr>
      <p:grpSpPr>
        <a:xfrm>
          <a:off x="0" y="0"/>
          <a:ext cx="0" cy="0"/>
          <a:chOff x="0" y="0"/>
          <a:chExt cx="0" cy="0"/>
        </a:xfrm>
      </p:grpSpPr>
      <p:sp>
        <p:nvSpPr>
          <p:cNvPr id="4" name="TextBox 3">
            <a:extLst>
              <a:ext uri="{FF2B5EF4-FFF2-40B4-BE49-F238E27FC236}">
                <a16:creationId xmlns:a16="http://schemas.microsoft.com/office/drawing/2014/main" id="{6FAD7D24-F86A-453D-83F2-B7B138186639}"/>
              </a:ext>
            </a:extLst>
          </p:cNvPr>
          <p:cNvSpPr txBox="1"/>
          <p:nvPr/>
        </p:nvSpPr>
        <p:spPr>
          <a:xfrm>
            <a:off x="5754890" y="678924"/>
            <a:ext cx="3327186" cy="3785652"/>
          </a:xfrm>
          <a:prstGeom prst="rect">
            <a:avLst/>
          </a:prstGeom>
          <a:noFill/>
        </p:spPr>
        <p:txBody>
          <a:bodyPr wrap="square" rtlCol="0">
            <a:spAutoFit/>
          </a:bodyPr>
          <a:lstStyle/>
          <a:p>
            <a:pPr algn="ctr"/>
            <a:r>
              <a:rPr lang="en-US" sz="2000" dirty="0"/>
              <a:t>Statewide (Nevada) Trade Area Analysis Summary</a:t>
            </a:r>
          </a:p>
          <a:p>
            <a:pPr algn="ctr"/>
            <a:endParaRPr lang="en-US" sz="2000" dirty="0"/>
          </a:p>
          <a:p>
            <a:pPr algn="ctr"/>
            <a:r>
              <a:rPr lang="en-US" sz="2000" dirty="0"/>
              <a:t>Total Retail Sales (2022):  </a:t>
            </a:r>
            <a:r>
              <a:rPr lang="en-US" sz="2000" b="1" u="sng" dirty="0"/>
              <a:t>$8.4 billion</a:t>
            </a:r>
          </a:p>
          <a:p>
            <a:pPr algn="ctr"/>
            <a:endParaRPr lang="en-US" sz="2000" dirty="0"/>
          </a:p>
          <a:p>
            <a:pPr algn="ctr"/>
            <a:r>
              <a:rPr lang="en-US" sz="2000" dirty="0"/>
              <a:t>Total Service Sales (2022):  </a:t>
            </a:r>
            <a:r>
              <a:rPr lang="en-US" sz="2000" b="1" u="sng" dirty="0"/>
              <a:t>$53.2 billion</a:t>
            </a:r>
          </a:p>
          <a:p>
            <a:pPr algn="ctr"/>
            <a:endParaRPr lang="en-US" sz="2000" dirty="0"/>
          </a:p>
          <a:p>
            <a:pPr algn="ctr"/>
            <a:r>
              <a:rPr lang="en-US" sz="2000" dirty="0"/>
              <a:t>Total Retail + Service Sales (2022):</a:t>
            </a:r>
          </a:p>
          <a:p>
            <a:pPr algn="ctr"/>
            <a:r>
              <a:rPr lang="en-US" sz="2000" b="1" u="sng" dirty="0"/>
              <a:t>$61.5 billion</a:t>
            </a:r>
          </a:p>
        </p:txBody>
      </p:sp>
      <p:pic>
        <p:nvPicPr>
          <p:cNvPr id="5" name="Picture 4">
            <a:extLst>
              <a:ext uri="{FF2B5EF4-FFF2-40B4-BE49-F238E27FC236}">
                <a16:creationId xmlns:a16="http://schemas.microsoft.com/office/drawing/2014/main" id="{D5AE91DB-0E91-4324-A2CA-FA2839CFC651}"/>
              </a:ext>
            </a:extLst>
          </p:cNvPr>
          <p:cNvPicPr>
            <a:picLocks noChangeAspect="1"/>
          </p:cNvPicPr>
          <p:nvPr/>
        </p:nvPicPr>
        <p:blipFill>
          <a:blip r:embed="rId3"/>
          <a:stretch>
            <a:fillRect/>
          </a:stretch>
        </p:blipFill>
        <p:spPr>
          <a:xfrm>
            <a:off x="161816" y="38420"/>
            <a:ext cx="5393740" cy="5056292"/>
          </a:xfrm>
          <a:prstGeom prst="rect">
            <a:avLst/>
          </a:prstGeom>
        </p:spPr>
      </p:pic>
    </p:spTree>
    <p:extLst>
      <p:ext uri="{BB962C8B-B14F-4D97-AF65-F5344CB8AC3E}">
        <p14:creationId xmlns:p14="http://schemas.microsoft.com/office/powerpoint/2010/main" val="2732382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219"/>
        <p:cNvGrpSpPr/>
        <p:nvPr/>
      </p:nvGrpSpPr>
      <p:grpSpPr>
        <a:xfrm>
          <a:off x="0" y="0"/>
          <a:ext cx="0" cy="0"/>
          <a:chOff x="0" y="0"/>
          <a:chExt cx="0" cy="0"/>
        </a:xfrm>
      </p:grpSpPr>
      <p:pic>
        <p:nvPicPr>
          <p:cNvPr id="4" name="Picture 3">
            <a:extLst>
              <a:ext uri="{FF2B5EF4-FFF2-40B4-BE49-F238E27FC236}">
                <a16:creationId xmlns:a16="http://schemas.microsoft.com/office/drawing/2014/main" id="{059769F2-0449-4119-BABB-73F431222497}"/>
              </a:ext>
            </a:extLst>
          </p:cNvPr>
          <p:cNvPicPr>
            <a:picLocks noChangeAspect="1"/>
          </p:cNvPicPr>
          <p:nvPr/>
        </p:nvPicPr>
        <p:blipFill>
          <a:blip r:embed="rId3"/>
          <a:stretch>
            <a:fillRect/>
          </a:stretch>
        </p:blipFill>
        <p:spPr>
          <a:xfrm>
            <a:off x="1188544" y="324107"/>
            <a:ext cx="6766911" cy="4495286"/>
          </a:xfrm>
          <a:prstGeom prst="rect">
            <a:avLst/>
          </a:prstGeom>
        </p:spPr>
      </p:pic>
    </p:spTree>
    <p:extLst>
      <p:ext uri="{BB962C8B-B14F-4D97-AF65-F5344CB8AC3E}">
        <p14:creationId xmlns:p14="http://schemas.microsoft.com/office/powerpoint/2010/main" val="540416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Shape 219"/>
        <p:cNvGrpSpPr/>
        <p:nvPr/>
      </p:nvGrpSpPr>
      <p:grpSpPr>
        <a:xfrm>
          <a:off x="0" y="0"/>
          <a:ext cx="0" cy="0"/>
          <a:chOff x="0" y="0"/>
          <a:chExt cx="0" cy="0"/>
        </a:xfrm>
      </p:grpSpPr>
      <p:sp>
        <p:nvSpPr>
          <p:cNvPr id="4" name="TextBox 3">
            <a:extLst>
              <a:ext uri="{FF2B5EF4-FFF2-40B4-BE49-F238E27FC236}">
                <a16:creationId xmlns:a16="http://schemas.microsoft.com/office/drawing/2014/main" id="{6FAD7D24-F86A-453D-83F2-B7B138186639}"/>
              </a:ext>
            </a:extLst>
          </p:cNvPr>
          <p:cNvSpPr txBox="1"/>
          <p:nvPr/>
        </p:nvSpPr>
        <p:spPr>
          <a:xfrm>
            <a:off x="5086830" y="678924"/>
            <a:ext cx="3995246" cy="3785652"/>
          </a:xfrm>
          <a:prstGeom prst="rect">
            <a:avLst/>
          </a:prstGeom>
          <a:noFill/>
        </p:spPr>
        <p:txBody>
          <a:bodyPr wrap="square" rtlCol="0">
            <a:spAutoFit/>
          </a:bodyPr>
          <a:lstStyle/>
          <a:p>
            <a:pPr algn="ctr"/>
            <a:r>
              <a:rPr lang="en-US" sz="2000" dirty="0"/>
              <a:t>Trade Area Analysis Summary for </a:t>
            </a:r>
            <a:r>
              <a:rPr lang="en-US" sz="2000" b="1" i="1" dirty="0"/>
              <a:t>Elko County</a:t>
            </a:r>
          </a:p>
          <a:p>
            <a:pPr algn="ctr"/>
            <a:endParaRPr lang="en-US" sz="2000" dirty="0"/>
          </a:p>
          <a:p>
            <a:pPr algn="ctr"/>
            <a:r>
              <a:rPr lang="en-US" sz="2000" dirty="0"/>
              <a:t>Total Retail Sales LEAKAGE (2022):  </a:t>
            </a:r>
            <a:r>
              <a:rPr lang="en-US" sz="2000" b="1" dirty="0">
                <a:solidFill>
                  <a:srgbClr val="FF0000"/>
                </a:solidFill>
              </a:rPr>
              <a:t>-$199.38 million</a:t>
            </a:r>
          </a:p>
          <a:p>
            <a:pPr algn="ctr"/>
            <a:endParaRPr lang="en-US" sz="2000" dirty="0"/>
          </a:p>
          <a:p>
            <a:pPr algn="ctr"/>
            <a:r>
              <a:rPr lang="en-US" sz="2000" dirty="0"/>
              <a:t>Total Service Sales LEAKAGE (2022):  </a:t>
            </a:r>
            <a:r>
              <a:rPr lang="en-US" sz="2000" b="1" dirty="0">
                <a:solidFill>
                  <a:srgbClr val="FF0000"/>
                </a:solidFill>
              </a:rPr>
              <a:t>-$37.27 million</a:t>
            </a:r>
            <a:endParaRPr lang="en-US" sz="2000" b="1" u="sng" dirty="0">
              <a:solidFill>
                <a:srgbClr val="FF0000"/>
              </a:solidFill>
            </a:endParaRPr>
          </a:p>
          <a:p>
            <a:pPr algn="ctr"/>
            <a:endParaRPr lang="en-US" sz="2000" dirty="0"/>
          </a:p>
          <a:p>
            <a:pPr algn="ctr"/>
            <a:r>
              <a:rPr lang="en-US" sz="2000" dirty="0"/>
              <a:t>Total Retail + Service Sales (2022):</a:t>
            </a:r>
          </a:p>
          <a:p>
            <a:pPr algn="ctr"/>
            <a:r>
              <a:rPr lang="en-US" sz="2000" b="1" dirty="0">
                <a:solidFill>
                  <a:srgbClr val="FF0000"/>
                </a:solidFill>
              </a:rPr>
              <a:t>-$236.65 million</a:t>
            </a:r>
          </a:p>
        </p:txBody>
      </p:sp>
      <p:pic>
        <p:nvPicPr>
          <p:cNvPr id="2" name="Picture 1">
            <a:extLst>
              <a:ext uri="{FF2B5EF4-FFF2-40B4-BE49-F238E27FC236}">
                <a16:creationId xmlns:a16="http://schemas.microsoft.com/office/drawing/2014/main" id="{EAFE8A31-DBC3-43E8-93EA-EE1B0D108B07}"/>
              </a:ext>
            </a:extLst>
          </p:cNvPr>
          <p:cNvPicPr>
            <a:picLocks noChangeAspect="1"/>
          </p:cNvPicPr>
          <p:nvPr/>
        </p:nvPicPr>
        <p:blipFill>
          <a:blip r:embed="rId3"/>
          <a:stretch>
            <a:fillRect/>
          </a:stretch>
        </p:blipFill>
        <p:spPr>
          <a:xfrm>
            <a:off x="407944" y="74439"/>
            <a:ext cx="4625098" cy="4994622"/>
          </a:xfrm>
          <a:prstGeom prst="rect">
            <a:avLst/>
          </a:prstGeom>
        </p:spPr>
      </p:pic>
    </p:spTree>
    <p:extLst>
      <p:ext uri="{BB962C8B-B14F-4D97-AF65-F5344CB8AC3E}">
        <p14:creationId xmlns:p14="http://schemas.microsoft.com/office/powerpoint/2010/main" val="860292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itle 1"/>
          <p:cNvSpPr>
            <a:spLocks noGrp="1"/>
          </p:cNvSpPr>
          <p:nvPr>
            <p:ph type="title"/>
          </p:nvPr>
        </p:nvSpPr>
        <p:spPr>
          <a:xfrm>
            <a:off x="457200" y="64177"/>
            <a:ext cx="8229600" cy="603337"/>
          </a:xfrm>
        </p:spPr>
        <p:txBody>
          <a:bodyPr>
            <a:normAutofit/>
          </a:bodyPr>
          <a:lstStyle/>
          <a:p>
            <a:r>
              <a:rPr lang="en-US" sz="2400" b="1" dirty="0"/>
              <a:t>Results of the Economic Impact Analysis</a:t>
            </a:r>
          </a:p>
        </p:txBody>
      </p:sp>
      <p:sp>
        <p:nvSpPr>
          <p:cNvPr id="3" name="Text Placeholder 2">
            <a:extLst>
              <a:ext uri="{FF2B5EF4-FFF2-40B4-BE49-F238E27FC236}">
                <a16:creationId xmlns:a16="http://schemas.microsoft.com/office/drawing/2014/main" id="{FB995CEA-784A-76D4-27C5-448F910E07B0}"/>
              </a:ext>
            </a:extLst>
          </p:cNvPr>
          <p:cNvSpPr>
            <a:spLocks noGrp="1"/>
          </p:cNvSpPr>
          <p:nvPr>
            <p:ph type="body" idx="1"/>
          </p:nvPr>
        </p:nvSpPr>
        <p:spPr>
          <a:xfrm>
            <a:off x="457200" y="667514"/>
            <a:ext cx="8229600" cy="3496235"/>
          </a:xfrm>
        </p:spPr>
        <p:txBody>
          <a:bodyPr>
            <a:normAutofit/>
          </a:bodyPr>
          <a:lstStyle/>
          <a:p>
            <a:pPr marL="139700" indent="0">
              <a:buNone/>
            </a:pPr>
            <a:r>
              <a:rPr lang="en-US" sz="2000" dirty="0"/>
              <a:t>Estimated Economic, Employment, Income, and Tax Impacts of Outdoor Recreation:</a:t>
            </a:r>
          </a:p>
          <a:p>
            <a:pPr lvl="1"/>
            <a:endParaRPr lang="en-US" sz="300" dirty="0"/>
          </a:p>
          <a:p>
            <a:pPr lvl="1"/>
            <a:r>
              <a:rPr lang="en-US" sz="1800" dirty="0"/>
              <a:t>Statewide (Nevada) Total Spending Impact:  </a:t>
            </a:r>
            <a:r>
              <a:rPr lang="en-US" sz="1800" b="1" dirty="0"/>
              <a:t>$4.770 billion</a:t>
            </a:r>
          </a:p>
          <a:p>
            <a:pPr lvl="1"/>
            <a:endParaRPr lang="en-US" sz="600" dirty="0"/>
          </a:p>
          <a:p>
            <a:pPr lvl="1"/>
            <a:r>
              <a:rPr lang="en-US" sz="1800" dirty="0"/>
              <a:t>Statewide (Nevada) Total Employment Impacts:  </a:t>
            </a:r>
            <a:r>
              <a:rPr lang="en-US" sz="1800" b="1" dirty="0"/>
              <a:t>46,034 individuals employed</a:t>
            </a:r>
          </a:p>
          <a:p>
            <a:pPr lvl="1"/>
            <a:endParaRPr lang="en-US" sz="600" dirty="0"/>
          </a:p>
          <a:p>
            <a:pPr lvl="1"/>
            <a:r>
              <a:rPr lang="en-US" sz="1800" dirty="0"/>
              <a:t>Statewide (Nevada) Total Labor Income:  </a:t>
            </a:r>
            <a:r>
              <a:rPr lang="en-US" sz="1800" b="1" dirty="0"/>
              <a:t>$2.417 billion</a:t>
            </a:r>
          </a:p>
          <a:p>
            <a:pPr lvl="1"/>
            <a:endParaRPr lang="en-US" sz="600" dirty="0"/>
          </a:p>
          <a:p>
            <a:pPr lvl="1"/>
            <a:r>
              <a:rPr lang="en-US" sz="1800" dirty="0"/>
              <a:t>Statewide (Nevada) Total Tax Impacts:  </a:t>
            </a:r>
            <a:r>
              <a:rPr lang="en-US" sz="1800" b="1" dirty="0"/>
              <a:t>$923.88 million</a:t>
            </a:r>
          </a:p>
        </p:txBody>
      </p:sp>
      <p:sp>
        <p:nvSpPr>
          <p:cNvPr id="4" name="TextBox 3">
            <a:extLst>
              <a:ext uri="{FF2B5EF4-FFF2-40B4-BE49-F238E27FC236}">
                <a16:creationId xmlns:a16="http://schemas.microsoft.com/office/drawing/2014/main" id="{703E4AC2-868D-43BE-8326-EE60B3561BF5}"/>
              </a:ext>
            </a:extLst>
          </p:cNvPr>
          <p:cNvSpPr txBox="1"/>
          <p:nvPr/>
        </p:nvSpPr>
        <p:spPr>
          <a:xfrm>
            <a:off x="614723" y="3665284"/>
            <a:ext cx="7960659" cy="738664"/>
          </a:xfrm>
          <a:prstGeom prst="rect">
            <a:avLst/>
          </a:prstGeom>
          <a:noFill/>
        </p:spPr>
        <p:txBody>
          <a:bodyPr wrap="square" rtlCol="0">
            <a:spAutoFit/>
          </a:bodyPr>
          <a:lstStyle/>
          <a:p>
            <a:r>
              <a:rPr lang="en-US" dirty="0"/>
              <a:t>NOTE:  Economic, Employment, Income, and Tax Impacts estimated by </a:t>
            </a:r>
            <a:r>
              <a:rPr lang="en-US" b="1" i="1" dirty="0" err="1"/>
              <a:t>Radbridge</a:t>
            </a:r>
            <a:r>
              <a:rPr lang="en-US" b="1" i="1" dirty="0"/>
              <a:t> Incorporated</a:t>
            </a:r>
            <a:r>
              <a:rPr lang="en-US" dirty="0"/>
              <a:t>, </a:t>
            </a:r>
            <a:r>
              <a:rPr lang="en-US" u="sng" dirty="0">
                <a:hlinkClick r:id="rId3"/>
              </a:rPr>
              <a:t>www.radbridge.com</a:t>
            </a:r>
            <a:endParaRPr lang="en-US" dirty="0"/>
          </a:p>
          <a:p>
            <a:endParaRPr lang="en-US" dirty="0"/>
          </a:p>
        </p:txBody>
      </p:sp>
    </p:spTree>
    <p:extLst>
      <p:ext uri="{BB962C8B-B14F-4D97-AF65-F5344CB8AC3E}">
        <p14:creationId xmlns:p14="http://schemas.microsoft.com/office/powerpoint/2010/main" val="1573759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itle 1"/>
          <p:cNvSpPr>
            <a:spLocks noGrp="1"/>
          </p:cNvSpPr>
          <p:nvPr>
            <p:ph type="title"/>
          </p:nvPr>
        </p:nvSpPr>
        <p:spPr>
          <a:xfrm>
            <a:off x="457200" y="64177"/>
            <a:ext cx="8229600" cy="603337"/>
          </a:xfrm>
        </p:spPr>
        <p:txBody>
          <a:bodyPr>
            <a:normAutofit/>
          </a:bodyPr>
          <a:lstStyle/>
          <a:p>
            <a:r>
              <a:rPr lang="en-US" sz="2400" b="1" dirty="0"/>
              <a:t>What Have We Learned and What Do We Continue Learn?</a:t>
            </a:r>
          </a:p>
        </p:txBody>
      </p:sp>
      <p:sp>
        <p:nvSpPr>
          <p:cNvPr id="3" name="Text Placeholder 2">
            <a:extLst>
              <a:ext uri="{FF2B5EF4-FFF2-40B4-BE49-F238E27FC236}">
                <a16:creationId xmlns:a16="http://schemas.microsoft.com/office/drawing/2014/main" id="{FB995CEA-784A-76D4-27C5-448F910E07B0}"/>
              </a:ext>
            </a:extLst>
          </p:cNvPr>
          <p:cNvSpPr>
            <a:spLocks noGrp="1"/>
          </p:cNvSpPr>
          <p:nvPr>
            <p:ph type="body" idx="1"/>
          </p:nvPr>
        </p:nvSpPr>
        <p:spPr>
          <a:xfrm>
            <a:off x="457200" y="667514"/>
            <a:ext cx="8229600" cy="3620177"/>
          </a:xfrm>
        </p:spPr>
        <p:txBody>
          <a:bodyPr>
            <a:normAutofit fontScale="92500" lnSpcReduction="10000"/>
          </a:bodyPr>
          <a:lstStyle/>
          <a:p>
            <a:pPr marL="139700" indent="0">
              <a:buNone/>
            </a:pPr>
            <a:r>
              <a:rPr lang="en-US" dirty="0"/>
              <a:t>Key Takeaways:</a:t>
            </a:r>
          </a:p>
          <a:p>
            <a:pPr lvl="1"/>
            <a:endParaRPr lang="en-US" sz="300" dirty="0"/>
          </a:p>
          <a:p>
            <a:pPr lvl="1"/>
            <a:r>
              <a:rPr lang="en-US" sz="1800" dirty="0"/>
              <a:t>Outdoor Recreation has and continues to have major economic impacts on the State of Nevada’s economy and the economic base of counties and individual communities throughout the state.</a:t>
            </a:r>
            <a:endParaRPr lang="en-US" sz="1800" b="1" dirty="0"/>
          </a:p>
          <a:p>
            <a:pPr lvl="1"/>
            <a:endParaRPr lang="en-US" sz="600" dirty="0"/>
          </a:p>
          <a:p>
            <a:pPr lvl="1"/>
            <a:r>
              <a:rPr lang="en-US" sz="1800" dirty="0"/>
              <a:t>Outdoor Recreation continues to be a major driver of job creation and overall employment…in both the Tourism and Hospitality industry sector and for the broader economic base of the state.</a:t>
            </a:r>
            <a:endParaRPr lang="en-US" sz="1800" b="1" dirty="0"/>
          </a:p>
          <a:p>
            <a:pPr lvl="1"/>
            <a:endParaRPr lang="en-US" sz="600" dirty="0"/>
          </a:p>
          <a:p>
            <a:pPr lvl="1"/>
            <a:r>
              <a:rPr lang="en-US" sz="1800" dirty="0"/>
              <a:t>Residents and Visitors who engage in outdoor recreation activities alike are significant contributors to these levels of economic impact.</a:t>
            </a:r>
          </a:p>
          <a:p>
            <a:pPr lvl="1"/>
            <a:endParaRPr lang="en-US" sz="600" dirty="0"/>
          </a:p>
          <a:p>
            <a:pPr lvl="1"/>
            <a:r>
              <a:rPr lang="en-US" sz="1800" dirty="0"/>
              <a:t>Despite the significant and growing economic impact of outdoor recreation, significant ‘gaps’ exist in the overall outdoor recreation sector…both in-terms of consumer-to-business and business-to-business activity.</a:t>
            </a:r>
            <a:endParaRPr lang="en-US" sz="1800" b="1" dirty="0"/>
          </a:p>
        </p:txBody>
      </p:sp>
    </p:spTree>
    <p:extLst>
      <p:ext uri="{BB962C8B-B14F-4D97-AF65-F5344CB8AC3E}">
        <p14:creationId xmlns:p14="http://schemas.microsoft.com/office/powerpoint/2010/main" val="412732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 name="Text Placeholder 7">
            <a:extLst>
              <a:ext uri="{FF2B5EF4-FFF2-40B4-BE49-F238E27FC236}">
                <a16:creationId xmlns:a16="http://schemas.microsoft.com/office/drawing/2014/main" id="{2B2EA626-5A0E-678C-2617-C85DB201DDA9}"/>
              </a:ext>
            </a:extLst>
          </p:cNvPr>
          <p:cNvSpPr>
            <a:spLocks noGrp="1"/>
          </p:cNvSpPr>
          <p:nvPr>
            <p:ph type="body" idx="1"/>
          </p:nvPr>
        </p:nvSpPr>
        <p:spPr>
          <a:xfrm>
            <a:off x="336302" y="1564769"/>
            <a:ext cx="3989809" cy="1152117"/>
          </a:xfrm>
        </p:spPr>
        <p:txBody>
          <a:bodyPr>
            <a:normAutofit fontScale="92500" lnSpcReduction="10000"/>
          </a:bodyPr>
          <a:lstStyle/>
          <a:p>
            <a:pPr marL="139700" indent="0" algn="ctr">
              <a:buNone/>
            </a:pPr>
            <a:r>
              <a:rPr lang="en-US" sz="2800" dirty="0"/>
              <a:t>Frederick Steinmann</a:t>
            </a:r>
          </a:p>
          <a:p>
            <a:pPr marL="139700" indent="0" algn="ctr">
              <a:buNone/>
            </a:pPr>
            <a:r>
              <a:rPr lang="en-US" dirty="0"/>
              <a:t>University of Nevada, Reno</a:t>
            </a:r>
          </a:p>
          <a:p>
            <a:pPr marL="139700" indent="0" algn="ctr">
              <a:buNone/>
            </a:pPr>
            <a:r>
              <a:rPr lang="en-US" dirty="0">
                <a:hlinkClick r:id="rId3"/>
              </a:rPr>
              <a:t>fred@unr.edu</a:t>
            </a:r>
            <a:endParaRPr lang="en-US" dirty="0"/>
          </a:p>
        </p:txBody>
      </p:sp>
      <p:pic>
        <p:nvPicPr>
          <p:cNvPr id="8" name="Picture 7" descr="A blue text on a black background&#10;&#10;Description automatically generated">
            <a:extLst>
              <a:ext uri="{FF2B5EF4-FFF2-40B4-BE49-F238E27FC236}">
                <a16:creationId xmlns:a16="http://schemas.microsoft.com/office/drawing/2014/main" id="{A32A0F09-A054-4F97-3C60-D020E43D9588}"/>
              </a:ext>
            </a:extLst>
          </p:cNvPr>
          <p:cNvPicPr>
            <a:picLocks noChangeAspect="1"/>
          </p:cNvPicPr>
          <p:nvPr/>
        </p:nvPicPr>
        <p:blipFill>
          <a:blip r:embed="rId4"/>
          <a:stretch>
            <a:fillRect/>
          </a:stretch>
        </p:blipFill>
        <p:spPr>
          <a:xfrm>
            <a:off x="4923905" y="1144645"/>
            <a:ext cx="3025965" cy="1427105"/>
          </a:xfrm>
          <a:prstGeom prst="rect">
            <a:avLst/>
          </a:prstGeom>
        </p:spPr>
      </p:pic>
      <p:sp>
        <p:nvSpPr>
          <p:cNvPr id="4" name="TextBox 3">
            <a:extLst>
              <a:ext uri="{FF2B5EF4-FFF2-40B4-BE49-F238E27FC236}">
                <a16:creationId xmlns:a16="http://schemas.microsoft.com/office/drawing/2014/main" id="{BF472A9D-A074-0DAD-749A-D7EF86667732}"/>
              </a:ext>
            </a:extLst>
          </p:cNvPr>
          <p:cNvSpPr txBox="1"/>
          <p:nvPr/>
        </p:nvSpPr>
        <p:spPr>
          <a:xfrm>
            <a:off x="4677253" y="2716886"/>
            <a:ext cx="3749699" cy="307777"/>
          </a:xfrm>
          <a:prstGeom prst="rect">
            <a:avLst/>
          </a:prstGeom>
          <a:noFill/>
        </p:spPr>
        <p:txBody>
          <a:bodyPr wrap="square" rtlCol="0">
            <a:spAutoFit/>
          </a:bodyPr>
          <a:lstStyle/>
          <a:p>
            <a:r>
              <a:rPr lang="en-US" dirty="0">
                <a:hlinkClick r:id="rId5"/>
              </a:rPr>
              <a:t>https://www.unr.edu/business/centers/uced</a:t>
            </a:r>
            <a:r>
              <a:rPr lang="en-US" dirty="0"/>
              <a:t> </a:t>
            </a:r>
          </a:p>
        </p:txBody>
      </p:sp>
    </p:spTree>
    <p:extLst>
      <p:ext uri="{BB962C8B-B14F-4D97-AF65-F5344CB8AC3E}">
        <p14:creationId xmlns:p14="http://schemas.microsoft.com/office/powerpoint/2010/main" val="52776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itle 1"/>
          <p:cNvSpPr>
            <a:spLocks noGrp="1"/>
          </p:cNvSpPr>
          <p:nvPr>
            <p:ph type="title"/>
          </p:nvPr>
        </p:nvSpPr>
        <p:spPr>
          <a:xfrm>
            <a:off x="457200" y="64177"/>
            <a:ext cx="8229600" cy="857250"/>
          </a:xfrm>
        </p:spPr>
        <p:txBody>
          <a:bodyPr>
            <a:normAutofit/>
          </a:bodyPr>
          <a:lstStyle/>
          <a:p>
            <a:r>
              <a:rPr lang="en-US" sz="2400" b="1" dirty="0"/>
              <a:t>UCED’s Work in the Tourism, Hospitality, Arts, and Culture and Outdoor Recreation Space in Nevada</a:t>
            </a:r>
          </a:p>
        </p:txBody>
      </p:sp>
      <p:sp>
        <p:nvSpPr>
          <p:cNvPr id="3" name="Text Placeholder 2">
            <a:extLst>
              <a:ext uri="{FF2B5EF4-FFF2-40B4-BE49-F238E27FC236}">
                <a16:creationId xmlns:a16="http://schemas.microsoft.com/office/drawing/2014/main" id="{FB995CEA-784A-76D4-27C5-448F910E07B0}"/>
              </a:ext>
            </a:extLst>
          </p:cNvPr>
          <p:cNvSpPr>
            <a:spLocks noGrp="1"/>
          </p:cNvSpPr>
          <p:nvPr>
            <p:ph type="body" idx="1"/>
          </p:nvPr>
        </p:nvSpPr>
        <p:spPr>
          <a:xfrm>
            <a:off x="378259" y="906716"/>
            <a:ext cx="8229600" cy="3496235"/>
          </a:xfrm>
        </p:spPr>
        <p:txBody>
          <a:bodyPr>
            <a:normAutofit fontScale="85000" lnSpcReduction="20000"/>
          </a:bodyPr>
          <a:lstStyle/>
          <a:p>
            <a:pPr marL="139700" indent="0">
              <a:buNone/>
            </a:pPr>
            <a:r>
              <a:rPr lang="en-US" sz="2100" dirty="0"/>
              <a:t>Current and Ongoing Efforts:</a:t>
            </a:r>
          </a:p>
          <a:p>
            <a:pPr lvl="1"/>
            <a:endParaRPr lang="en-US" sz="300" dirty="0"/>
          </a:p>
          <a:p>
            <a:pPr lvl="1"/>
            <a:r>
              <a:rPr lang="en-US" sz="1500" i="1" dirty="0"/>
              <a:t>A Comprehensive Examination of Nevada’s Tourism and Hospitality Industry Sector’s Value Network and Supply Chain</a:t>
            </a:r>
            <a:r>
              <a:rPr lang="en-US" sz="1500" dirty="0"/>
              <a:t>, May 2023, UCED Technical Report 2022/23-22</a:t>
            </a:r>
            <a:endParaRPr lang="en-US" sz="1500" i="1" dirty="0"/>
          </a:p>
          <a:p>
            <a:pPr lvl="1"/>
            <a:endParaRPr lang="en-US" sz="300" dirty="0"/>
          </a:p>
          <a:p>
            <a:pPr lvl="1"/>
            <a:r>
              <a:rPr lang="en-US" sz="1500" i="1" dirty="0"/>
              <a:t>Statewide Summary Results of the 2025 Nevada Tourism, Hospitality, Arts, and Culture Resident Sentiment Survey</a:t>
            </a:r>
            <a:r>
              <a:rPr lang="en-US" sz="1500" dirty="0"/>
              <a:t>, March 2025, UCED Technical Report 2024/25-12</a:t>
            </a:r>
            <a:endParaRPr lang="en-US" sz="1500" i="1" dirty="0"/>
          </a:p>
          <a:p>
            <a:pPr lvl="1"/>
            <a:endParaRPr lang="en-US" sz="300" dirty="0"/>
          </a:p>
          <a:p>
            <a:pPr lvl="1"/>
            <a:r>
              <a:rPr lang="en-US" sz="1500" b="1" i="1" dirty="0"/>
              <a:t>An Evaluation of the Economic Impacts and Contribution of Outdoor Recreation in the State of Nevada</a:t>
            </a:r>
            <a:r>
              <a:rPr lang="en-US" sz="1500" b="1" dirty="0"/>
              <a:t>, September 2025, UCED Technical report 2025/26-05</a:t>
            </a:r>
            <a:endParaRPr lang="en-US" sz="1500" b="1" i="1" dirty="0"/>
          </a:p>
          <a:p>
            <a:pPr lvl="1"/>
            <a:endParaRPr lang="en-US" sz="300" dirty="0"/>
          </a:p>
          <a:p>
            <a:pPr lvl="1"/>
            <a:r>
              <a:rPr lang="en-US" sz="1500" dirty="0"/>
              <a:t>Comprehensive Economic Development Strategies (CEDS) for the Lincoln County Regional Development Authority (Lincoln County), the Northeastern Nevada Regional Development Authority (Elko, Eureka, Lander, White Pine Counties), and the Southwest Central Regional Economic Development Authority (Esmeralda and Nye Counties)</a:t>
            </a:r>
          </a:p>
          <a:p>
            <a:pPr lvl="1"/>
            <a:endParaRPr lang="en-US" sz="300" dirty="0"/>
          </a:p>
          <a:p>
            <a:pPr lvl="1"/>
            <a:r>
              <a:rPr lang="en-US" sz="1500" b="1" i="1" dirty="0"/>
              <a:t>Nevada Outdoor Recreation Playbook Summit and Forum</a:t>
            </a:r>
            <a:r>
              <a:rPr lang="en-US" sz="1500" dirty="0"/>
              <a:t>, October 21, 2025 on the Main Campus of the University of Nevada, Reno</a:t>
            </a:r>
          </a:p>
          <a:p>
            <a:pPr lvl="1"/>
            <a:endParaRPr lang="en-US" sz="400" b="1" i="1" dirty="0"/>
          </a:p>
          <a:p>
            <a:pPr lvl="1"/>
            <a:r>
              <a:rPr lang="en-US" sz="1500" b="1" i="1" dirty="0"/>
              <a:t>Comprehensive Examination of the Supply Chain and Value Network of Nevada’s Creative Economy</a:t>
            </a:r>
            <a:r>
              <a:rPr lang="en-US" sz="1500" dirty="0"/>
              <a:t>, UNR Spring 2026 BADM 779 Graduate Seminar in Logistics and Supply Chain Management (May 11, 2026)</a:t>
            </a:r>
            <a:endParaRPr lang="en-US" sz="1500" i="1" dirty="0"/>
          </a:p>
        </p:txBody>
      </p:sp>
    </p:spTree>
    <p:extLst>
      <p:ext uri="{BB962C8B-B14F-4D97-AF65-F5344CB8AC3E}">
        <p14:creationId xmlns:p14="http://schemas.microsoft.com/office/powerpoint/2010/main" val="3937538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itle 1"/>
          <p:cNvSpPr>
            <a:spLocks noGrp="1"/>
          </p:cNvSpPr>
          <p:nvPr>
            <p:ph type="title"/>
          </p:nvPr>
        </p:nvSpPr>
        <p:spPr>
          <a:xfrm>
            <a:off x="0" y="0"/>
            <a:ext cx="9144000" cy="706931"/>
          </a:xfrm>
        </p:spPr>
        <p:txBody>
          <a:bodyPr>
            <a:normAutofit/>
          </a:bodyPr>
          <a:lstStyle/>
          <a:p>
            <a:r>
              <a:rPr lang="en-US" sz="2200" b="1" dirty="0"/>
              <a:t>Outdoor Recreation and Economic Impact in the Aftermath of the Pandemic</a:t>
            </a:r>
          </a:p>
        </p:txBody>
      </p:sp>
      <p:sp>
        <p:nvSpPr>
          <p:cNvPr id="6" name="TextBox 5">
            <a:extLst>
              <a:ext uri="{FF2B5EF4-FFF2-40B4-BE49-F238E27FC236}">
                <a16:creationId xmlns:a16="http://schemas.microsoft.com/office/drawing/2014/main" id="{9DDA20C3-6613-17F2-48B7-8A280117C3C1}"/>
              </a:ext>
            </a:extLst>
          </p:cNvPr>
          <p:cNvSpPr txBox="1"/>
          <p:nvPr/>
        </p:nvSpPr>
        <p:spPr>
          <a:xfrm>
            <a:off x="179262" y="638226"/>
            <a:ext cx="3841797" cy="1384995"/>
          </a:xfrm>
          <a:prstGeom prst="rect">
            <a:avLst/>
          </a:prstGeom>
          <a:noFill/>
        </p:spPr>
        <p:txBody>
          <a:bodyPr wrap="square" rtlCol="0">
            <a:spAutoFit/>
          </a:bodyPr>
          <a:lstStyle/>
          <a:p>
            <a:pPr algn="ctr"/>
            <a:r>
              <a:rPr lang="en-US" b="0" i="0" dirty="0">
                <a:solidFill>
                  <a:srgbClr val="202124"/>
                </a:solidFill>
                <a:effectLst/>
                <a:highlight>
                  <a:srgbClr val="FFFFFF"/>
                </a:highlight>
                <a:latin typeface="Google Sans"/>
              </a:rPr>
              <a:t>“Outdoor recreation development done equitably builds a sustainable economic strategy based on local and regional natural assets like forests, riverways, seashores, mountains, and more and connects those assets into value chains that grow local business ownership and high-quality jobs.”</a:t>
            </a:r>
            <a:endParaRPr lang="en-US" dirty="0"/>
          </a:p>
        </p:txBody>
      </p:sp>
      <p:sp>
        <p:nvSpPr>
          <p:cNvPr id="11" name="TextBox 10">
            <a:extLst>
              <a:ext uri="{FF2B5EF4-FFF2-40B4-BE49-F238E27FC236}">
                <a16:creationId xmlns:a16="http://schemas.microsoft.com/office/drawing/2014/main" id="{EDBA99DD-0950-D140-2A3C-EF586513587D}"/>
              </a:ext>
            </a:extLst>
          </p:cNvPr>
          <p:cNvSpPr txBox="1"/>
          <p:nvPr/>
        </p:nvSpPr>
        <p:spPr>
          <a:xfrm>
            <a:off x="242578" y="2025453"/>
            <a:ext cx="3527677" cy="2292935"/>
          </a:xfrm>
          <a:prstGeom prst="rect">
            <a:avLst/>
          </a:prstGeom>
          <a:noFill/>
        </p:spPr>
        <p:txBody>
          <a:bodyPr wrap="square" rtlCol="0">
            <a:spAutoFit/>
          </a:bodyPr>
          <a:lstStyle/>
          <a:p>
            <a:pPr algn="ctr"/>
            <a:r>
              <a:rPr lang="en-US" b="1" i="1" dirty="0"/>
              <a:t>U.S. National Employment Impacts:</a:t>
            </a:r>
          </a:p>
          <a:p>
            <a:pPr marL="285750" lvl="1" indent="-285750">
              <a:buFont typeface="Arial" panose="020B0604020202020204" pitchFamily="34" charset="0"/>
              <a:buChar char="•"/>
            </a:pPr>
            <a:endParaRPr lang="en-US" sz="500" dirty="0"/>
          </a:p>
          <a:p>
            <a:pPr lvl="5" algn="ctr"/>
            <a:r>
              <a:rPr lang="en-US" sz="1200" dirty="0"/>
              <a:t>2020:  4.1 million jobs</a:t>
            </a:r>
          </a:p>
          <a:p>
            <a:pPr lvl="5" algn="ctr"/>
            <a:r>
              <a:rPr lang="en-US" sz="1200" dirty="0"/>
              <a:t>2021:  4.6 million jobs</a:t>
            </a:r>
          </a:p>
          <a:p>
            <a:pPr lvl="2" algn="ctr"/>
            <a:r>
              <a:rPr lang="en-US" sz="1200" dirty="0"/>
              <a:t>2022:  5.0 million jobs</a:t>
            </a:r>
          </a:p>
          <a:p>
            <a:endParaRPr lang="en-US" sz="800" dirty="0"/>
          </a:p>
          <a:p>
            <a:pPr algn="ctr"/>
            <a:r>
              <a:rPr lang="en-US" b="1" i="1" dirty="0"/>
              <a:t>2022 Contribution to U.S. GDP from Outdoor Recreation Travel Activities:</a:t>
            </a:r>
          </a:p>
          <a:p>
            <a:endParaRPr lang="en-US" sz="500" dirty="0"/>
          </a:p>
          <a:p>
            <a:pPr algn="ctr"/>
            <a:r>
              <a:rPr lang="en-US" sz="1100" dirty="0"/>
              <a:t>Non-Local Travel (&gt;50 Miles):  $180 billion</a:t>
            </a:r>
          </a:p>
          <a:p>
            <a:pPr algn="ctr"/>
            <a:r>
              <a:rPr lang="en-US" sz="1100" dirty="0"/>
              <a:t>Local Travel (&lt;50 Miles):  $48 billion</a:t>
            </a:r>
          </a:p>
          <a:p>
            <a:pPr algn="ctr"/>
            <a:endParaRPr lang="en-US" sz="700" dirty="0"/>
          </a:p>
          <a:p>
            <a:pPr algn="ctr"/>
            <a:r>
              <a:rPr lang="en-US" b="1" i="1" dirty="0"/>
              <a:t>Combined Total:  </a:t>
            </a:r>
            <a:r>
              <a:rPr lang="en-US" b="1" i="1" u="sng" dirty="0"/>
              <a:t>$228 billion</a:t>
            </a:r>
          </a:p>
        </p:txBody>
      </p:sp>
      <p:sp>
        <p:nvSpPr>
          <p:cNvPr id="12" name="TextBox 11">
            <a:extLst>
              <a:ext uri="{FF2B5EF4-FFF2-40B4-BE49-F238E27FC236}">
                <a16:creationId xmlns:a16="http://schemas.microsoft.com/office/drawing/2014/main" id="{0393BD0F-65A7-8E08-C365-7805C3740EE2}"/>
              </a:ext>
            </a:extLst>
          </p:cNvPr>
          <p:cNvSpPr txBox="1"/>
          <p:nvPr/>
        </p:nvSpPr>
        <p:spPr>
          <a:xfrm>
            <a:off x="3828640" y="638226"/>
            <a:ext cx="5315360" cy="3262432"/>
          </a:xfrm>
          <a:prstGeom prst="rect">
            <a:avLst/>
          </a:prstGeom>
          <a:noFill/>
        </p:spPr>
        <p:txBody>
          <a:bodyPr wrap="square" rtlCol="0">
            <a:spAutoFit/>
          </a:bodyPr>
          <a:lstStyle/>
          <a:p>
            <a:pPr algn="ctr"/>
            <a:r>
              <a:rPr lang="en-US" b="1" i="1" dirty="0"/>
              <a:t>2022 Contribution to US GDP by Related Sector</a:t>
            </a:r>
          </a:p>
          <a:p>
            <a:pPr marL="285750" lvl="1" indent="-285750">
              <a:buFont typeface="Arial" panose="020B0604020202020204" pitchFamily="34" charset="0"/>
              <a:buChar char="•"/>
            </a:pPr>
            <a:endParaRPr lang="en-US" sz="500" dirty="0"/>
          </a:p>
          <a:p>
            <a:pPr lvl="5" algn="ctr"/>
            <a:r>
              <a:rPr lang="en-US" sz="1100" b="1" dirty="0"/>
              <a:t>Apparel and Accessories:  $67 billion</a:t>
            </a:r>
          </a:p>
          <a:p>
            <a:pPr lvl="5" algn="ctr"/>
            <a:r>
              <a:rPr lang="en-US" sz="1100" b="1" dirty="0"/>
              <a:t>Sporting Events/Concerts/Amusement Parks:  $37 billion</a:t>
            </a:r>
          </a:p>
          <a:p>
            <a:pPr lvl="5" algn="ctr"/>
            <a:r>
              <a:rPr lang="en-US" sz="1100" b="1" dirty="0"/>
              <a:t>RV’ing:  $36 billion</a:t>
            </a:r>
          </a:p>
          <a:p>
            <a:pPr lvl="5" algn="ctr"/>
            <a:r>
              <a:rPr lang="en-US" sz="1100" b="1" dirty="0"/>
              <a:t>Game Areas (Golf, Tennis, etc.):  $33 billion</a:t>
            </a:r>
          </a:p>
          <a:p>
            <a:pPr lvl="5" algn="ctr"/>
            <a:r>
              <a:rPr lang="en-US" sz="1100" b="1" dirty="0"/>
              <a:t>Boating/Fishing:  $32 billion</a:t>
            </a:r>
          </a:p>
          <a:p>
            <a:pPr lvl="5" algn="ctr"/>
            <a:r>
              <a:rPr lang="en-US" sz="1100" dirty="0"/>
              <a:t>Government Expenditures:  $23 billion</a:t>
            </a:r>
          </a:p>
          <a:p>
            <a:pPr lvl="5" algn="ctr"/>
            <a:r>
              <a:rPr lang="en-US" sz="1100" dirty="0"/>
              <a:t>Guided Tours/Outfitted Travel:  $18 billion</a:t>
            </a:r>
          </a:p>
          <a:p>
            <a:pPr lvl="5" algn="ctr"/>
            <a:r>
              <a:rPr lang="en-US" sz="1100" dirty="0"/>
              <a:t>Other (Driving, Jogging, etc.):  $15 billion</a:t>
            </a:r>
          </a:p>
          <a:p>
            <a:pPr lvl="5" algn="ctr"/>
            <a:r>
              <a:rPr lang="en-US" sz="1100" dirty="0"/>
              <a:t>Motorcycling/ATVing/Recreational Flying:  $15 billion</a:t>
            </a:r>
          </a:p>
          <a:p>
            <a:pPr lvl="5" algn="ctr"/>
            <a:r>
              <a:rPr lang="en-US" sz="1100" dirty="0"/>
              <a:t>Productive Activities (Gardening, etc.):  $14 billion</a:t>
            </a:r>
          </a:p>
          <a:p>
            <a:pPr lvl="5" algn="ctr"/>
            <a:r>
              <a:rPr lang="en-US" sz="1100" dirty="0"/>
              <a:t>Hunting/Shooting/Trapping:  $11 billion</a:t>
            </a:r>
          </a:p>
          <a:p>
            <a:pPr lvl="5" algn="ctr"/>
            <a:r>
              <a:rPr lang="en-US" sz="1100" dirty="0"/>
              <a:t>Construction:  $8 billion</a:t>
            </a:r>
          </a:p>
          <a:p>
            <a:pPr lvl="5" algn="ctr"/>
            <a:r>
              <a:rPr lang="en-US" sz="1100" dirty="0"/>
              <a:t>Snow Activities:  $7 billion</a:t>
            </a:r>
          </a:p>
          <a:p>
            <a:pPr lvl="5" algn="ctr"/>
            <a:r>
              <a:rPr lang="en-US" sz="1100" dirty="0"/>
              <a:t>Equestrian:  $6 billion</a:t>
            </a:r>
          </a:p>
          <a:p>
            <a:pPr lvl="5" algn="ctr"/>
            <a:r>
              <a:rPr lang="en-US" sz="1100" dirty="0"/>
              <a:t>Climbing/Hiking/Tent Camping:  $5 billion</a:t>
            </a:r>
          </a:p>
          <a:p>
            <a:pPr lvl="5" algn="ctr"/>
            <a:r>
              <a:rPr lang="en-US" sz="1100" dirty="0"/>
              <a:t>Field Sports (Football, Lacrosse, Soccer, etc.):  $5 billion</a:t>
            </a:r>
          </a:p>
          <a:p>
            <a:pPr lvl="5" algn="ctr"/>
            <a:r>
              <a:rPr lang="en-US" sz="1100" dirty="0"/>
              <a:t>Bicycling:  $3 billion</a:t>
            </a:r>
          </a:p>
        </p:txBody>
      </p:sp>
      <p:sp>
        <p:nvSpPr>
          <p:cNvPr id="13" name="TextBox 12">
            <a:extLst>
              <a:ext uri="{FF2B5EF4-FFF2-40B4-BE49-F238E27FC236}">
                <a16:creationId xmlns:a16="http://schemas.microsoft.com/office/drawing/2014/main" id="{16537C44-50FF-25C7-EE0E-A99BCA3D483F}"/>
              </a:ext>
            </a:extLst>
          </p:cNvPr>
          <p:cNvSpPr txBox="1"/>
          <p:nvPr/>
        </p:nvSpPr>
        <p:spPr>
          <a:xfrm>
            <a:off x="3835218" y="3887501"/>
            <a:ext cx="5131165" cy="430887"/>
          </a:xfrm>
          <a:prstGeom prst="rect">
            <a:avLst/>
          </a:prstGeom>
          <a:noFill/>
        </p:spPr>
        <p:txBody>
          <a:bodyPr wrap="square" rtlCol="0">
            <a:spAutoFit/>
          </a:bodyPr>
          <a:lstStyle/>
          <a:p>
            <a:pPr algn="ctr"/>
            <a:r>
              <a:rPr lang="en-US" sz="1100" b="1" i="1" dirty="0"/>
              <a:t>“The Outdoor Recreation Economy by State”; Headwater Economics; November 27, 2023</a:t>
            </a:r>
          </a:p>
        </p:txBody>
      </p:sp>
    </p:spTree>
    <p:extLst>
      <p:ext uri="{BB962C8B-B14F-4D97-AF65-F5344CB8AC3E}">
        <p14:creationId xmlns:p14="http://schemas.microsoft.com/office/powerpoint/2010/main" val="1082600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10" name="Google Shape;214;p40">
            <a:extLst>
              <a:ext uri="{FF2B5EF4-FFF2-40B4-BE49-F238E27FC236}">
                <a16:creationId xmlns:a16="http://schemas.microsoft.com/office/drawing/2014/main" id="{01CDAFAE-84A6-4048-A015-0B94D6E415AE}"/>
              </a:ext>
            </a:extLst>
          </p:cNvPr>
          <p:cNvSpPr txBox="1">
            <a:spLocks noGrp="1"/>
          </p:cNvSpPr>
          <p:nvPr>
            <p:ph type="title"/>
          </p:nvPr>
        </p:nvSpPr>
        <p:spPr>
          <a:xfrm>
            <a:off x="614722" y="1218505"/>
            <a:ext cx="7945291" cy="1547747"/>
          </a:xfrm>
          <a:prstGeom prst="rect">
            <a:avLst/>
          </a:prstGeom>
          <a:noFill/>
          <a:ln>
            <a:noFill/>
          </a:ln>
        </p:spPr>
        <p:txBody>
          <a:bodyPr spcFirstLastPara="1" wrap="square" lIns="68575" tIns="34275" rIns="68575" bIns="34275" anchor="ctr" anchorCtr="0">
            <a:noAutofit/>
          </a:bodyPr>
          <a:lstStyle/>
          <a:p>
            <a:pPr marL="0" lvl="0" indent="0" algn="ctr" rtl="0">
              <a:spcBef>
                <a:spcPts val="0"/>
              </a:spcBef>
              <a:spcAft>
                <a:spcPts val="0"/>
              </a:spcAft>
              <a:buClr>
                <a:schemeClr val="dk1"/>
              </a:buClr>
              <a:buSzPts val="2700"/>
              <a:buFont typeface="Calibri"/>
              <a:buNone/>
            </a:pPr>
            <a:r>
              <a:rPr lang="en-US" sz="3200" b="1" dirty="0"/>
              <a:t>Results from the 2025 Nevada Tourism, Hospitality, Arts, and Culture Resident Sentiment Survey</a:t>
            </a:r>
            <a:endParaRPr sz="3200" b="1" dirty="0"/>
          </a:p>
        </p:txBody>
      </p:sp>
    </p:spTree>
    <p:extLst>
      <p:ext uri="{BB962C8B-B14F-4D97-AF65-F5344CB8AC3E}">
        <p14:creationId xmlns:p14="http://schemas.microsoft.com/office/powerpoint/2010/main" val="253634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8" name="Text Placeholder 7">
            <a:extLst>
              <a:ext uri="{FF2B5EF4-FFF2-40B4-BE49-F238E27FC236}">
                <a16:creationId xmlns:a16="http://schemas.microsoft.com/office/drawing/2014/main" id="{395E2937-D861-4285-9805-932845171C29}"/>
              </a:ext>
            </a:extLst>
          </p:cNvPr>
          <p:cNvSpPr>
            <a:spLocks noGrp="1"/>
          </p:cNvSpPr>
          <p:nvPr>
            <p:ph type="body" idx="1"/>
          </p:nvPr>
        </p:nvSpPr>
        <p:spPr>
          <a:xfrm>
            <a:off x="457200" y="253573"/>
            <a:ext cx="8229600" cy="3903489"/>
          </a:xfrm>
        </p:spPr>
        <p:txBody>
          <a:bodyPr>
            <a:normAutofit fontScale="85000" lnSpcReduction="10000"/>
          </a:bodyPr>
          <a:lstStyle/>
          <a:p>
            <a:pPr marL="139700" indent="0">
              <a:buNone/>
            </a:pPr>
            <a:r>
              <a:rPr lang="en-US" dirty="0"/>
              <a:t>Question No. 9:  Which of the following attributes of your community do you think the tourism, hospitality, arts, and cultural heritage industries have </a:t>
            </a:r>
            <a:r>
              <a:rPr lang="en-US" u="sng" dirty="0"/>
              <a:t>positively</a:t>
            </a:r>
            <a:r>
              <a:rPr lang="en-US" dirty="0"/>
              <a:t> contributed to your community? Select all that apply.</a:t>
            </a:r>
          </a:p>
          <a:p>
            <a:pPr marL="139700" indent="0">
              <a:buNone/>
            </a:pPr>
            <a:endParaRPr lang="en-US" sz="900" dirty="0"/>
          </a:p>
          <a:p>
            <a:pPr lvl="1"/>
            <a:r>
              <a:rPr lang="en-US" b="1" i="1" dirty="0">
                <a:solidFill>
                  <a:srgbClr val="00B050"/>
                </a:solidFill>
              </a:rPr>
              <a:t>Outdoor Recreation Activities</a:t>
            </a:r>
            <a:r>
              <a:rPr lang="en-US" dirty="0">
                <a:solidFill>
                  <a:srgbClr val="00B050"/>
                </a:solidFill>
              </a:rPr>
              <a:t>, 800 respondents, 58.1%</a:t>
            </a:r>
          </a:p>
          <a:p>
            <a:pPr lvl="1"/>
            <a:r>
              <a:rPr lang="en-US" b="1" i="1" dirty="0"/>
              <a:t>Availability of and Access to Various Arts and Cultural Experiences</a:t>
            </a:r>
            <a:r>
              <a:rPr lang="en-US" dirty="0"/>
              <a:t>, 593 respondents, 43.0%</a:t>
            </a:r>
          </a:p>
          <a:p>
            <a:pPr lvl="1"/>
            <a:r>
              <a:rPr lang="en-US" b="1" i="1" dirty="0"/>
              <a:t>Friendly/Welcoming Atmosphere and People</a:t>
            </a:r>
            <a:r>
              <a:rPr lang="en-US" dirty="0"/>
              <a:t>, 580 respondents, 42.1%</a:t>
            </a:r>
          </a:p>
          <a:p>
            <a:pPr lvl="1"/>
            <a:r>
              <a:rPr lang="en-US" b="1" i="1" dirty="0"/>
              <a:t>Pace of Life</a:t>
            </a:r>
            <a:r>
              <a:rPr lang="en-US" dirty="0"/>
              <a:t>, 491 respondents, 35.6%</a:t>
            </a:r>
          </a:p>
          <a:p>
            <a:pPr lvl="1"/>
            <a:r>
              <a:rPr lang="en-US" b="1" i="1" dirty="0"/>
              <a:t>Architectural Design/Visual Appeal of City/Town</a:t>
            </a:r>
            <a:r>
              <a:rPr lang="en-US" dirty="0"/>
              <a:t>, 453 respondents, 32.9%</a:t>
            </a:r>
          </a:p>
          <a:p>
            <a:pPr lvl="1"/>
            <a:r>
              <a:rPr lang="en-US" b="1" i="1" dirty="0"/>
              <a:t>Variety of Restaurants and Dining Options</a:t>
            </a:r>
            <a:r>
              <a:rPr lang="en-US" dirty="0"/>
              <a:t>, 431 respondents, 31.3%</a:t>
            </a:r>
          </a:p>
          <a:p>
            <a:pPr lvl="1"/>
            <a:r>
              <a:rPr lang="en-US" b="1" i="1" dirty="0"/>
              <a:t>Job Career/Opportunities</a:t>
            </a:r>
            <a:r>
              <a:rPr lang="en-US" dirty="0"/>
              <a:t>, 360 respondents, 26.1%</a:t>
            </a:r>
          </a:p>
          <a:p>
            <a:pPr lvl="1"/>
            <a:r>
              <a:rPr lang="en-US" b="1" i="1" dirty="0"/>
              <a:t>Variety of Shopping, Stores, Retail Options</a:t>
            </a:r>
            <a:r>
              <a:rPr lang="en-US" dirty="0"/>
              <a:t>, 332 respondents, 24.1%</a:t>
            </a:r>
            <a:endParaRPr lang="en-US" b="1" i="1" dirty="0"/>
          </a:p>
          <a:p>
            <a:pPr lvl="1"/>
            <a:endParaRPr lang="en-US" b="1" i="1" dirty="0"/>
          </a:p>
        </p:txBody>
      </p:sp>
    </p:spTree>
    <p:extLst>
      <p:ext uri="{BB962C8B-B14F-4D97-AF65-F5344CB8AC3E}">
        <p14:creationId xmlns:p14="http://schemas.microsoft.com/office/powerpoint/2010/main" val="3947095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pic>
        <p:nvPicPr>
          <p:cNvPr id="4" name="Picture 3">
            <a:extLst>
              <a:ext uri="{FF2B5EF4-FFF2-40B4-BE49-F238E27FC236}">
                <a16:creationId xmlns:a16="http://schemas.microsoft.com/office/drawing/2014/main" id="{9BC2EE2B-FF00-4AF8-91A7-F1946D5F4A4C}"/>
              </a:ext>
            </a:extLst>
          </p:cNvPr>
          <p:cNvPicPr>
            <a:picLocks noChangeAspect="1"/>
          </p:cNvPicPr>
          <p:nvPr/>
        </p:nvPicPr>
        <p:blipFill>
          <a:blip r:embed="rId3"/>
          <a:stretch>
            <a:fillRect/>
          </a:stretch>
        </p:blipFill>
        <p:spPr>
          <a:xfrm>
            <a:off x="1338593" y="0"/>
            <a:ext cx="6466813" cy="4295375"/>
          </a:xfrm>
          <a:prstGeom prst="rect">
            <a:avLst/>
          </a:prstGeom>
        </p:spPr>
      </p:pic>
      <p:sp>
        <p:nvSpPr>
          <p:cNvPr id="2" name="Rectangle 1">
            <a:extLst>
              <a:ext uri="{FF2B5EF4-FFF2-40B4-BE49-F238E27FC236}">
                <a16:creationId xmlns:a16="http://schemas.microsoft.com/office/drawing/2014/main" id="{4C68A699-CA48-413B-86E3-0086B1EA062F}"/>
              </a:ext>
            </a:extLst>
          </p:cNvPr>
          <p:cNvSpPr/>
          <p:nvPr/>
        </p:nvSpPr>
        <p:spPr>
          <a:xfrm>
            <a:off x="1338593" y="1913324"/>
            <a:ext cx="6399229" cy="583987"/>
          </a:xfrm>
          <a:prstGeom prst="rect">
            <a:avLst/>
          </a:prstGeom>
          <a:noFill/>
          <a:ln w="825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3660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8" name="Text Placeholder 7">
            <a:extLst>
              <a:ext uri="{FF2B5EF4-FFF2-40B4-BE49-F238E27FC236}">
                <a16:creationId xmlns:a16="http://schemas.microsoft.com/office/drawing/2014/main" id="{395E2937-D861-4285-9805-932845171C29}"/>
              </a:ext>
            </a:extLst>
          </p:cNvPr>
          <p:cNvSpPr>
            <a:spLocks noGrp="1"/>
          </p:cNvSpPr>
          <p:nvPr>
            <p:ph type="body" idx="1"/>
          </p:nvPr>
        </p:nvSpPr>
        <p:spPr>
          <a:xfrm>
            <a:off x="457200" y="253573"/>
            <a:ext cx="8229600" cy="3903489"/>
          </a:xfrm>
        </p:spPr>
        <p:txBody>
          <a:bodyPr>
            <a:normAutofit fontScale="92500" lnSpcReduction="20000"/>
          </a:bodyPr>
          <a:lstStyle/>
          <a:p>
            <a:pPr marL="139700" indent="0">
              <a:buNone/>
            </a:pPr>
            <a:r>
              <a:rPr lang="en-US" dirty="0"/>
              <a:t>Question No. 19:  Over the past year, please indicate whether or not you have used designated public lands in Nevada for engagement in the specific outdoor recreation activities listed and the approximate number of individual times you have engaged in each activity over the past year.</a:t>
            </a:r>
          </a:p>
          <a:p>
            <a:pPr marL="139700" indent="0">
              <a:buNone/>
            </a:pPr>
            <a:endParaRPr lang="en-US" sz="600" dirty="0"/>
          </a:p>
          <a:p>
            <a:pPr lvl="1"/>
            <a:r>
              <a:rPr lang="en-US" b="1" i="1" dirty="0"/>
              <a:t>Walking</a:t>
            </a:r>
            <a:r>
              <a:rPr lang="en-US" dirty="0"/>
              <a:t>, 1,196 respondents, 89.1%</a:t>
            </a:r>
          </a:p>
          <a:p>
            <a:pPr lvl="1"/>
            <a:r>
              <a:rPr lang="en-US" b="1" i="1" dirty="0"/>
              <a:t>Hiking </a:t>
            </a:r>
            <a:r>
              <a:rPr lang="en-US" dirty="0"/>
              <a:t>, 1,030 respondents, 75.7%</a:t>
            </a:r>
          </a:p>
          <a:p>
            <a:pPr lvl="1"/>
            <a:r>
              <a:rPr lang="en-US" b="1" i="1" dirty="0"/>
              <a:t>General Fitness/Exercise</a:t>
            </a:r>
            <a:r>
              <a:rPr lang="en-US" dirty="0"/>
              <a:t>, 1,020 respondents, 75.6%</a:t>
            </a:r>
          </a:p>
          <a:p>
            <a:pPr lvl="1"/>
            <a:r>
              <a:rPr lang="en-US" b="1" i="1" dirty="0"/>
              <a:t>Picnicking and Family Gatherings</a:t>
            </a:r>
            <a:r>
              <a:rPr lang="en-US" dirty="0"/>
              <a:t>, 864 respondents, 65.1%</a:t>
            </a:r>
          </a:p>
          <a:p>
            <a:pPr lvl="1"/>
            <a:r>
              <a:rPr lang="en-US" b="1" i="1" dirty="0"/>
              <a:t>Wildlife Viewing/Birdwatching</a:t>
            </a:r>
            <a:r>
              <a:rPr lang="en-US" dirty="0"/>
              <a:t>, 808 respondents, 60.6%</a:t>
            </a:r>
          </a:p>
          <a:p>
            <a:pPr lvl="1"/>
            <a:r>
              <a:rPr lang="en-US" b="1" i="1" dirty="0"/>
              <a:t>Astronomy/Stargazing</a:t>
            </a:r>
            <a:r>
              <a:rPr lang="en-US" dirty="0"/>
              <a:t>, 773 respondents, 57.4%</a:t>
            </a:r>
          </a:p>
          <a:p>
            <a:pPr lvl="1"/>
            <a:r>
              <a:rPr lang="en-US" b="1" i="1" dirty="0"/>
              <a:t>Camping</a:t>
            </a:r>
            <a:r>
              <a:rPr lang="en-US" dirty="0"/>
              <a:t>, 729 respondents, 54.7%</a:t>
            </a:r>
          </a:p>
          <a:p>
            <a:pPr lvl="1"/>
            <a:r>
              <a:rPr lang="en-US" b="1" i="1" dirty="0"/>
              <a:t>Outdoor Photography, Painting, Drawing</a:t>
            </a:r>
            <a:r>
              <a:rPr lang="en-US" dirty="0"/>
              <a:t>, 864 respondents, 65.1%</a:t>
            </a:r>
            <a:endParaRPr lang="en-US" b="1" i="1" dirty="0"/>
          </a:p>
          <a:p>
            <a:pPr lvl="1"/>
            <a:endParaRPr lang="en-US" b="1" i="1" dirty="0"/>
          </a:p>
        </p:txBody>
      </p:sp>
    </p:spTree>
    <p:extLst>
      <p:ext uri="{BB962C8B-B14F-4D97-AF65-F5344CB8AC3E}">
        <p14:creationId xmlns:p14="http://schemas.microsoft.com/office/powerpoint/2010/main" val="2744350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10" name="Google Shape;214;p40">
            <a:extLst>
              <a:ext uri="{FF2B5EF4-FFF2-40B4-BE49-F238E27FC236}">
                <a16:creationId xmlns:a16="http://schemas.microsoft.com/office/drawing/2014/main" id="{01CDAFAE-84A6-4048-A015-0B94D6E415AE}"/>
              </a:ext>
            </a:extLst>
          </p:cNvPr>
          <p:cNvSpPr txBox="1">
            <a:spLocks noGrp="1"/>
          </p:cNvSpPr>
          <p:nvPr>
            <p:ph type="title"/>
          </p:nvPr>
        </p:nvSpPr>
        <p:spPr>
          <a:xfrm>
            <a:off x="614722" y="1218505"/>
            <a:ext cx="7945291" cy="1547747"/>
          </a:xfrm>
          <a:prstGeom prst="rect">
            <a:avLst/>
          </a:prstGeom>
          <a:noFill/>
          <a:ln>
            <a:noFill/>
          </a:ln>
        </p:spPr>
        <p:txBody>
          <a:bodyPr spcFirstLastPara="1" wrap="square" lIns="68575" tIns="34275" rIns="68575" bIns="34275" anchor="ctr" anchorCtr="0">
            <a:noAutofit/>
          </a:bodyPr>
          <a:lstStyle/>
          <a:p>
            <a:pPr lvl="0" algn="ctr">
              <a:buSzPts val="2700"/>
            </a:pPr>
            <a:r>
              <a:rPr lang="en-US" sz="3200" dirty="0"/>
              <a:t>Results of “An Evaluation of the Economic Impacts and Contribution of Outdoor Recreation in the State of Nevada”</a:t>
            </a:r>
            <a:endParaRPr sz="3200" dirty="0"/>
          </a:p>
        </p:txBody>
      </p:sp>
    </p:spTree>
    <p:extLst>
      <p:ext uri="{BB962C8B-B14F-4D97-AF65-F5344CB8AC3E}">
        <p14:creationId xmlns:p14="http://schemas.microsoft.com/office/powerpoint/2010/main" val="1384397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219"/>
        <p:cNvGrpSpPr/>
        <p:nvPr/>
      </p:nvGrpSpPr>
      <p:grpSpPr>
        <a:xfrm>
          <a:off x="0" y="0"/>
          <a:ext cx="0" cy="0"/>
          <a:chOff x="0" y="0"/>
          <a:chExt cx="0" cy="0"/>
        </a:xfrm>
      </p:grpSpPr>
      <p:pic>
        <p:nvPicPr>
          <p:cNvPr id="4" name="Picture 3">
            <a:extLst>
              <a:ext uri="{FF2B5EF4-FFF2-40B4-BE49-F238E27FC236}">
                <a16:creationId xmlns:a16="http://schemas.microsoft.com/office/drawing/2014/main" id="{7306F07A-8D35-4978-842D-5F25C3A90117}"/>
              </a:ext>
            </a:extLst>
          </p:cNvPr>
          <p:cNvPicPr>
            <a:picLocks noChangeAspect="1"/>
          </p:cNvPicPr>
          <p:nvPr/>
        </p:nvPicPr>
        <p:blipFill>
          <a:blip r:embed="rId3"/>
          <a:stretch>
            <a:fillRect/>
          </a:stretch>
        </p:blipFill>
        <p:spPr>
          <a:xfrm>
            <a:off x="0" y="0"/>
            <a:ext cx="9144000" cy="5143500"/>
          </a:xfrm>
          <a:prstGeom prst="rect">
            <a:avLst/>
          </a:prstGeom>
        </p:spPr>
      </p:pic>
    </p:spTree>
    <p:extLst>
      <p:ext uri="{BB962C8B-B14F-4D97-AF65-F5344CB8AC3E}">
        <p14:creationId xmlns:p14="http://schemas.microsoft.com/office/powerpoint/2010/main" val="2469247258"/>
      </p:ext>
    </p:extLst>
  </p:cSld>
  <p:clrMapOvr>
    <a:masterClrMapping/>
  </p:clrMapOvr>
</p:sld>
</file>

<file path=ppt/theme/theme1.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805</TotalTime>
  <Words>1148</Words>
  <Application>Microsoft Office PowerPoint</Application>
  <PresentationFormat>On-screen Show (16:9)</PresentationFormat>
  <Paragraphs>133</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Google Sans</vt:lpstr>
      <vt:lpstr>Arial</vt:lpstr>
      <vt:lpstr>Calibri</vt:lpstr>
      <vt:lpstr>1_Office Theme</vt:lpstr>
      <vt:lpstr>Nevada Recreation Economic Impact Study Results and Analysis</vt:lpstr>
      <vt:lpstr>UCED’s Work in the Tourism, Hospitality, Arts, and Culture and Outdoor Recreation Space in Nevada</vt:lpstr>
      <vt:lpstr>Outdoor Recreation and Economic Impact in the Aftermath of the Pandemic</vt:lpstr>
      <vt:lpstr>Results from the 2025 Nevada Tourism, Hospitality, Arts, and Culture Resident Sentiment Survey</vt:lpstr>
      <vt:lpstr>PowerPoint Presentation</vt:lpstr>
      <vt:lpstr>PowerPoint Presentation</vt:lpstr>
      <vt:lpstr>PowerPoint Presentation</vt:lpstr>
      <vt:lpstr>Results of “An Evaluation of the Economic Impacts and Contribution of Outdoor Recreation in the State of Nevada”</vt:lpstr>
      <vt:lpstr>PowerPoint Presentation</vt:lpstr>
      <vt:lpstr>PowerPoint Presentation</vt:lpstr>
      <vt:lpstr>PowerPoint Presentation</vt:lpstr>
      <vt:lpstr>PowerPoint Presentation</vt:lpstr>
      <vt:lpstr>PowerPoint Presentation</vt:lpstr>
      <vt:lpstr>PowerPoint Presentation</vt:lpstr>
      <vt:lpstr>Results of the Economic Impact Analysis</vt:lpstr>
      <vt:lpstr>What Have We Learned and What Do We Continue Learn?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Harper</dc:creator>
  <cp:lastModifiedBy>Chelsea Kincheloe</cp:lastModifiedBy>
  <cp:revision>46</cp:revision>
  <dcterms:modified xsi:type="dcterms:W3CDTF">2026-04-15T16:53:04Z</dcterms:modified>
</cp:coreProperties>
</file>