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handoutMasterIdLst>
    <p:handoutMasterId r:id="rId15"/>
  </p:handoutMasterIdLst>
  <p:sldIdLst>
    <p:sldId id="330" r:id="rId5"/>
    <p:sldId id="331" r:id="rId6"/>
    <p:sldId id="332" r:id="rId7"/>
    <p:sldId id="333" r:id="rId8"/>
    <p:sldId id="334" r:id="rId9"/>
    <p:sldId id="336" r:id="rId10"/>
    <p:sldId id="337" r:id="rId11"/>
    <p:sldId id="338" r:id="rId12"/>
    <p:sldId id="34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7AC3CCA-C797-4891-BE02-D94E43425B78}">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409" autoAdjust="0"/>
  </p:normalViewPr>
  <p:slideViewPr>
    <p:cSldViewPr snapToGrid="0">
      <p:cViewPr varScale="1">
        <p:scale>
          <a:sx n="122" d="100"/>
          <a:sy n="122" d="100"/>
        </p:scale>
        <p:origin x="150" y="108"/>
      </p:cViewPr>
      <p:guideLst/>
    </p:cSldViewPr>
  </p:slideViewPr>
  <p:outlineViewPr>
    <p:cViewPr>
      <p:scale>
        <a:sx n="33" d="100"/>
        <a:sy n="33" d="100"/>
      </p:scale>
      <p:origin x="0" y="-1507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966AA-C2D0-420D-89FC-1A1AB0AD4072}" type="doc">
      <dgm:prSet loTypeId="urn:microsoft.com/office/officeart/2005/8/layout/lProcess3" loCatId="process" qsTypeId="urn:microsoft.com/office/officeart/2005/8/quickstyle/simple1" qsCatId="simple" csTypeId="urn:microsoft.com/office/officeart/2005/8/colors/accent0_1" csCatId="mainScheme" phldr="1"/>
      <dgm:spPr/>
      <dgm:t>
        <a:bodyPr/>
        <a:lstStyle/>
        <a:p>
          <a:endParaRPr lang="en-US"/>
        </a:p>
      </dgm:t>
    </dgm:pt>
    <dgm:pt modelId="{45D50368-372D-4F79-95B9-B27BD239F0F6}">
      <dgm:prSet phldrT="[Text]" custT="1"/>
      <dgm:spPr/>
      <dgm:t>
        <a:bodyPr/>
        <a:lstStyle/>
        <a:p>
          <a:pPr algn="ctr"/>
          <a:r>
            <a:rPr lang="en-US" sz="1200" dirty="0"/>
            <a:t>Education</a:t>
          </a:r>
        </a:p>
      </dgm:t>
    </dgm:pt>
    <dgm:pt modelId="{CDE1A78B-2AE4-4A71-9139-416C219BC84D}" type="parTrans" cxnId="{68788A78-9180-41FF-BD09-BF4DBB52EA0D}">
      <dgm:prSet/>
      <dgm:spPr/>
      <dgm:t>
        <a:bodyPr/>
        <a:lstStyle/>
        <a:p>
          <a:endParaRPr lang="en-US" sz="1800"/>
        </a:p>
      </dgm:t>
    </dgm:pt>
    <dgm:pt modelId="{508ABF25-4B40-405C-9E88-248ED8B31B83}" type="sibTrans" cxnId="{68788A78-9180-41FF-BD09-BF4DBB52EA0D}">
      <dgm:prSet/>
      <dgm:spPr/>
      <dgm:t>
        <a:bodyPr/>
        <a:lstStyle/>
        <a:p>
          <a:endParaRPr lang="en-US" sz="1800"/>
        </a:p>
      </dgm:t>
    </dgm:pt>
    <dgm:pt modelId="{15FCB7DF-D0D3-43D8-8FE5-E5FFDED6264E}">
      <dgm:prSet phldrT="[Text]" custT="1"/>
      <dgm:spPr/>
      <dgm:t>
        <a:bodyPr/>
        <a:lstStyle/>
        <a:p>
          <a:pPr algn="ctr">
            <a:buNone/>
          </a:pPr>
          <a:r>
            <a:rPr lang="en-US" sz="1800" dirty="0"/>
            <a:t>Ensure the OHV community is educated on NRS 490 and promote proper safety</a:t>
          </a:r>
        </a:p>
      </dgm:t>
    </dgm:pt>
    <dgm:pt modelId="{5DD5E854-B70B-4927-93DD-9B930567F2D9}" type="parTrans" cxnId="{D8EBBD42-214D-4D3D-9A34-A5A6A40991CD}">
      <dgm:prSet/>
      <dgm:spPr/>
      <dgm:t>
        <a:bodyPr/>
        <a:lstStyle/>
        <a:p>
          <a:endParaRPr lang="en-US" sz="1800"/>
        </a:p>
      </dgm:t>
    </dgm:pt>
    <dgm:pt modelId="{DDE76206-3F7F-4788-87BA-8C9D4D26CDB9}" type="sibTrans" cxnId="{D8EBBD42-214D-4D3D-9A34-A5A6A40991CD}">
      <dgm:prSet/>
      <dgm:spPr/>
      <dgm:t>
        <a:bodyPr/>
        <a:lstStyle/>
        <a:p>
          <a:endParaRPr lang="en-US" sz="1800"/>
        </a:p>
      </dgm:t>
    </dgm:pt>
    <dgm:pt modelId="{196543C5-093B-4437-B406-DBE4B882EA97}">
      <dgm:prSet phldrT="[Text]" custT="1"/>
      <dgm:spPr/>
      <dgm:t>
        <a:bodyPr/>
        <a:lstStyle/>
        <a:p>
          <a:pPr algn="r"/>
          <a:r>
            <a:rPr lang="en-US" sz="1200" dirty="0"/>
            <a:t>Enforcement</a:t>
          </a:r>
        </a:p>
      </dgm:t>
    </dgm:pt>
    <dgm:pt modelId="{41DE1F19-4A9F-48CD-A44E-6BF1D04E31EE}" type="parTrans" cxnId="{52499B9F-797A-43CC-89E1-64C52021BFAF}">
      <dgm:prSet/>
      <dgm:spPr/>
      <dgm:t>
        <a:bodyPr/>
        <a:lstStyle/>
        <a:p>
          <a:endParaRPr lang="en-US" sz="1800"/>
        </a:p>
      </dgm:t>
    </dgm:pt>
    <dgm:pt modelId="{F264F018-7FB9-43EC-B595-B986D351AD7B}" type="sibTrans" cxnId="{52499B9F-797A-43CC-89E1-64C52021BFAF}">
      <dgm:prSet/>
      <dgm:spPr/>
      <dgm:t>
        <a:bodyPr/>
        <a:lstStyle/>
        <a:p>
          <a:endParaRPr lang="en-US" sz="1800"/>
        </a:p>
      </dgm:t>
    </dgm:pt>
    <dgm:pt modelId="{C485168C-07AD-4DE6-B17E-1E96E93777D7}">
      <dgm:prSet phldrT="[Text]" custT="1"/>
      <dgm:spPr/>
      <dgm:t>
        <a:bodyPr/>
        <a:lstStyle/>
        <a:p>
          <a:pPr algn="ctr">
            <a:buNone/>
          </a:pPr>
          <a:r>
            <a:rPr lang="en-US" sz="1800" dirty="0"/>
            <a:t>Enforce NRS 490 and provide solutions to issues, such as procedures to register by offering VIN inspections</a:t>
          </a:r>
        </a:p>
      </dgm:t>
    </dgm:pt>
    <dgm:pt modelId="{2EA2CE1F-978B-4B0A-92B2-CA23FBAEB8C0}" type="parTrans" cxnId="{B374803A-F1D8-4C12-8B03-25954CE7DDA9}">
      <dgm:prSet/>
      <dgm:spPr/>
      <dgm:t>
        <a:bodyPr/>
        <a:lstStyle/>
        <a:p>
          <a:endParaRPr lang="en-US" sz="1800"/>
        </a:p>
      </dgm:t>
    </dgm:pt>
    <dgm:pt modelId="{05F43B89-7F05-43F2-A0A8-66E0914D6EC4}" type="sibTrans" cxnId="{B374803A-F1D8-4C12-8B03-25954CE7DDA9}">
      <dgm:prSet/>
      <dgm:spPr/>
      <dgm:t>
        <a:bodyPr/>
        <a:lstStyle/>
        <a:p>
          <a:endParaRPr lang="en-US" sz="1800"/>
        </a:p>
      </dgm:t>
    </dgm:pt>
    <dgm:pt modelId="{CA2BABAF-EDAA-4496-8316-FD6EA3643E8F}">
      <dgm:prSet phldrT="[Text]" custT="1"/>
      <dgm:spPr/>
      <dgm:t>
        <a:bodyPr/>
        <a:lstStyle/>
        <a:p>
          <a:r>
            <a:rPr lang="en-US" sz="1200" dirty="0"/>
            <a:t>Interaction</a:t>
          </a:r>
        </a:p>
      </dgm:t>
    </dgm:pt>
    <dgm:pt modelId="{2B1B4805-2FB7-402F-86A8-587F29181C18}" type="parTrans" cxnId="{4011B082-09BD-4DD1-A54F-EA5AB249A3C2}">
      <dgm:prSet/>
      <dgm:spPr/>
      <dgm:t>
        <a:bodyPr/>
        <a:lstStyle/>
        <a:p>
          <a:endParaRPr lang="en-US" sz="1800"/>
        </a:p>
      </dgm:t>
    </dgm:pt>
    <dgm:pt modelId="{4498AB02-A1BF-4D28-8918-F87A89CEE23B}" type="sibTrans" cxnId="{4011B082-09BD-4DD1-A54F-EA5AB249A3C2}">
      <dgm:prSet/>
      <dgm:spPr/>
      <dgm:t>
        <a:bodyPr/>
        <a:lstStyle/>
        <a:p>
          <a:endParaRPr lang="en-US" sz="1800"/>
        </a:p>
      </dgm:t>
    </dgm:pt>
    <dgm:pt modelId="{ABC1EDDD-C08B-4F9C-8453-9CEFCC2AF319}">
      <dgm:prSet phldrT="[Text]" custT="1"/>
      <dgm:spPr/>
      <dgm:t>
        <a:bodyPr/>
        <a:lstStyle/>
        <a:p>
          <a:pPr algn="ctr">
            <a:buNone/>
          </a:pPr>
          <a:r>
            <a:rPr lang="en-US" sz="1800" dirty="0"/>
            <a:t>Foster collaborative growth and positive interaction between law enforcement and the community</a:t>
          </a:r>
        </a:p>
      </dgm:t>
    </dgm:pt>
    <dgm:pt modelId="{33D02404-349E-4E82-A8BA-C0A907006883}" type="parTrans" cxnId="{9C4BE375-6187-4BD4-A343-9FC71D796AF1}">
      <dgm:prSet/>
      <dgm:spPr/>
      <dgm:t>
        <a:bodyPr/>
        <a:lstStyle/>
        <a:p>
          <a:endParaRPr lang="en-US" sz="1800"/>
        </a:p>
      </dgm:t>
    </dgm:pt>
    <dgm:pt modelId="{7D85D88C-6545-49D9-9F9D-01270187B165}" type="sibTrans" cxnId="{9C4BE375-6187-4BD4-A343-9FC71D796AF1}">
      <dgm:prSet/>
      <dgm:spPr/>
      <dgm:t>
        <a:bodyPr/>
        <a:lstStyle/>
        <a:p>
          <a:endParaRPr lang="en-US" sz="1800"/>
        </a:p>
      </dgm:t>
    </dgm:pt>
    <dgm:pt modelId="{2B0C4E88-6096-442F-8E0E-019F0841C9E8}" type="pres">
      <dgm:prSet presAssocID="{B6A966AA-C2D0-420D-89FC-1A1AB0AD4072}" presName="Name0" presStyleCnt="0">
        <dgm:presLayoutVars>
          <dgm:chPref val="3"/>
          <dgm:dir/>
          <dgm:animLvl val="lvl"/>
          <dgm:resizeHandles/>
        </dgm:presLayoutVars>
      </dgm:prSet>
      <dgm:spPr/>
    </dgm:pt>
    <dgm:pt modelId="{6656844C-7870-494A-A5CE-B585B5B3D19A}" type="pres">
      <dgm:prSet presAssocID="{45D50368-372D-4F79-95B9-B27BD239F0F6}" presName="horFlow" presStyleCnt="0"/>
      <dgm:spPr/>
    </dgm:pt>
    <dgm:pt modelId="{303218A1-4391-4572-B1F3-3148602C2681}" type="pres">
      <dgm:prSet presAssocID="{45D50368-372D-4F79-95B9-B27BD239F0F6}" presName="bigChev" presStyleLbl="node1" presStyleIdx="0" presStyleCnt="3" custScaleX="76938" custLinFactNeighborX="6032"/>
      <dgm:spPr/>
    </dgm:pt>
    <dgm:pt modelId="{B0A862A0-2557-4427-8CD3-2FD04BD89593}" type="pres">
      <dgm:prSet presAssocID="{5DD5E854-B70B-4927-93DD-9B930567F2D9}" presName="parTrans" presStyleCnt="0"/>
      <dgm:spPr/>
    </dgm:pt>
    <dgm:pt modelId="{7EDA00CA-9788-4FB6-9965-2A531967C37E}" type="pres">
      <dgm:prSet presAssocID="{15FCB7DF-D0D3-43D8-8FE5-E5FFDED6264E}" presName="node" presStyleLbl="alignAccFollowNode1" presStyleIdx="0" presStyleCnt="3" custScaleX="230388">
        <dgm:presLayoutVars>
          <dgm:bulletEnabled val="1"/>
        </dgm:presLayoutVars>
      </dgm:prSet>
      <dgm:spPr/>
    </dgm:pt>
    <dgm:pt modelId="{854FA094-9941-4F3A-8576-6CCDEA60F4BF}" type="pres">
      <dgm:prSet presAssocID="{45D50368-372D-4F79-95B9-B27BD239F0F6}" presName="vSp" presStyleCnt="0"/>
      <dgm:spPr/>
    </dgm:pt>
    <dgm:pt modelId="{640AB370-EC15-4640-A886-244849E22069}" type="pres">
      <dgm:prSet presAssocID="{196543C5-093B-4437-B406-DBE4B882EA97}" presName="horFlow" presStyleCnt="0"/>
      <dgm:spPr/>
    </dgm:pt>
    <dgm:pt modelId="{3C268EAE-F306-4502-AF06-CEF13305AD87}" type="pres">
      <dgm:prSet presAssocID="{196543C5-093B-4437-B406-DBE4B882EA97}" presName="bigChev" presStyleLbl="node1" presStyleIdx="1" presStyleCnt="3" custScaleX="76938" custLinFactNeighborX="6547" custLinFactNeighborY="-980"/>
      <dgm:spPr/>
    </dgm:pt>
    <dgm:pt modelId="{28EFDAB2-B9FF-4C8D-834C-112AC92E5F61}" type="pres">
      <dgm:prSet presAssocID="{2EA2CE1F-978B-4B0A-92B2-CA23FBAEB8C0}" presName="parTrans" presStyleCnt="0"/>
      <dgm:spPr/>
    </dgm:pt>
    <dgm:pt modelId="{5A798B94-63F9-46F6-A164-11B374ECA264}" type="pres">
      <dgm:prSet presAssocID="{C485168C-07AD-4DE6-B17E-1E96E93777D7}" presName="node" presStyleLbl="alignAccFollowNode1" presStyleIdx="1" presStyleCnt="3" custScaleX="230388">
        <dgm:presLayoutVars>
          <dgm:bulletEnabled val="1"/>
        </dgm:presLayoutVars>
      </dgm:prSet>
      <dgm:spPr/>
    </dgm:pt>
    <dgm:pt modelId="{CEC78878-77E5-489E-A865-B4FD5FAE5B9B}" type="pres">
      <dgm:prSet presAssocID="{196543C5-093B-4437-B406-DBE4B882EA97}" presName="vSp" presStyleCnt="0"/>
      <dgm:spPr/>
    </dgm:pt>
    <dgm:pt modelId="{3623AD17-78FC-4088-B0F3-0A8A516F1310}" type="pres">
      <dgm:prSet presAssocID="{CA2BABAF-EDAA-4496-8316-FD6EA3643E8F}" presName="horFlow" presStyleCnt="0"/>
      <dgm:spPr/>
    </dgm:pt>
    <dgm:pt modelId="{56F4C287-CAD7-4C2E-8118-FB293C0AF4C7}" type="pres">
      <dgm:prSet presAssocID="{CA2BABAF-EDAA-4496-8316-FD6EA3643E8F}" presName="bigChev" presStyleLbl="node1" presStyleIdx="2" presStyleCnt="3" custScaleX="76938"/>
      <dgm:spPr/>
    </dgm:pt>
    <dgm:pt modelId="{C0371251-7BCA-4E93-8E6F-70C6EFA2951E}" type="pres">
      <dgm:prSet presAssocID="{33D02404-349E-4E82-A8BA-C0A907006883}" presName="parTrans" presStyleCnt="0"/>
      <dgm:spPr/>
    </dgm:pt>
    <dgm:pt modelId="{36B6C668-09F8-42EE-94A2-D000CFFA4FE1}" type="pres">
      <dgm:prSet presAssocID="{ABC1EDDD-C08B-4F9C-8453-9CEFCC2AF319}" presName="node" presStyleLbl="alignAccFollowNode1" presStyleIdx="2" presStyleCnt="3" custScaleX="230388">
        <dgm:presLayoutVars>
          <dgm:bulletEnabled val="1"/>
        </dgm:presLayoutVars>
      </dgm:prSet>
      <dgm:spPr/>
    </dgm:pt>
  </dgm:ptLst>
  <dgm:cxnLst>
    <dgm:cxn modelId="{B374803A-F1D8-4C12-8B03-25954CE7DDA9}" srcId="{196543C5-093B-4437-B406-DBE4B882EA97}" destId="{C485168C-07AD-4DE6-B17E-1E96E93777D7}" srcOrd="0" destOrd="0" parTransId="{2EA2CE1F-978B-4B0A-92B2-CA23FBAEB8C0}" sibTransId="{05F43B89-7F05-43F2-A0A8-66E0914D6EC4}"/>
    <dgm:cxn modelId="{B3B76D3D-0794-498E-9EA5-1A71B12CA4AC}" type="presOf" srcId="{B6A966AA-C2D0-420D-89FC-1A1AB0AD4072}" destId="{2B0C4E88-6096-442F-8E0E-019F0841C9E8}" srcOrd="0" destOrd="0" presId="urn:microsoft.com/office/officeart/2005/8/layout/lProcess3"/>
    <dgm:cxn modelId="{D8EBBD42-214D-4D3D-9A34-A5A6A40991CD}" srcId="{45D50368-372D-4F79-95B9-B27BD239F0F6}" destId="{15FCB7DF-D0D3-43D8-8FE5-E5FFDED6264E}" srcOrd="0" destOrd="0" parTransId="{5DD5E854-B70B-4927-93DD-9B930567F2D9}" sibTransId="{DDE76206-3F7F-4788-87BA-8C9D4D26CDB9}"/>
    <dgm:cxn modelId="{97174F4E-4F53-4ED8-9828-702D9C1BEC27}" type="presOf" srcId="{C485168C-07AD-4DE6-B17E-1E96E93777D7}" destId="{5A798B94-63F9-46F6-A164-11B374ECA264}" srcOrd="0" destOrd="0" presId="urn:microsoft.com/office/officeart/2005/8/layout/lProcess3"/>
    <dgm:cxn modelId="{EC39BC52-EE47-40CC-9DA2-3C9725AE29B1}" type="presOf" srcId="{ABC1EDDD-C08B-4F9C-8453-9CEFCC2AF319}" destId="{36B6C668-09F8-42EE-94A2-D000CFFA4FE1}" srcOrd="0" destOrd="0" presId="urn:microsoft.com/office/officeart/2005/8/layout/lProcess3"/>
    <dgm:cxn modelId="{9C4BE375-6187-4BD4-A343-9FC71D796AF1}" srcId="{CA2BABAF-EDAA-4496-8316-FD6EA3643E8F}" destId="{ABC1EDDD-C08B-4F9C-8453-9CEFCC2AF319}" srcOrd="0" destOrd="0" parTransId="{33D02404-349E-4E82-A8BA-C0A907006883}" sibTransId="{7D85D88C-6545-49D9-9F9D-01270187B165}"/>
    <dgm:cxn modelId="{E243DA76-119A-4070-9EEE-244FA94736D2}" type="presOf" srcId="{196543C5-093B-4437-B406-DBE4B882EA97}" destId="{3C268EAE-F306-4502-AF06-CEF13305AD87}" srcOrd="0" destOrd="0" presId="urn:microsoft.com/office/officeart/2005/8/layout/lProcess3"/>
    <dgm:cxn modelId="{68788A78-9180-41FF-BD09-BF4DBB52EA0D}" srcId="{B6A966AA-C2D0-420D-89FC-1A1AB0AD4072}" destId="{45D50368-372D-4F79-95B9-B27BD239F0F6}" srcOrd="0" destOrd="0" parTransId="{CDE1A78B-2AE4-4A71-9139-416C219BC84D}" sibTransId="{508ABF25-4B40-405C-9E88-248ED8B31B83}"/>
    <dgm:cxn modelId="{568F797F-E516-4FDD-ABA8-4EB0CE4E9543}" type="presOf" srcId="{15FCB7DF-D0D3-43D8-8FE5-E5FFDED6264E}" destId="{7EDA00CA-9788-4FB6-9965-2A531967C37E}" srcOrd="0" destOrd="0" presId="urn:microsoft.com/office/officeart/2005/8/layout/lProcess3"/>
    <dgm:cxn modelId="{4011B082-09BD-4DD1-A54F-EA5AB249A3C2}" srcId="{B6A966AA-C2D0-420D-89FC-1A1AB0AD4072}" destId="{CA2BABAF-EDAA-4496-8316-FD6EA3643E8F}" srcOrd="2" destOrd="0" parTransId="{2B1B4805-2FB7-402F-86A8-587F29181C18}" sibTransId="{4498AB02-A1BF-4D28-8918-F87A89CEE23B}"/>
    <dgm:cxn modelId="{52499B9F-797A-43CC-89E1-64C52021BFAF}" srcId="{B6A966AA-C2D0-420D-89FC-1A1AB0AD4072}" destId="{196543C5-093B-4437-B406-DBE4B882EA97}" srcOrd="1" destOrd="0" parTransId="{41DE1F19-4A9F-48CD-A44E-6BF1D04E31EE}" sibTransId="{F264F018-7FB9-43EC-B595-B986D351AD7B}"/>
    <dgm:cxn modelId="{D738F4D3-6D76-479F-A644-FE696520EF37}" type="presOf" srcId="{45D50368-372D-4F79-95B9-B27BD239F0F6}" destId="{303218A1-4391-4572-B1F3-3148602C2681}" srcOrd="0" destOrd="0" presId="urn:microsoft.com/office/officeart/2005/8/layout/lProcess3"/>
    <dgm:cxn modelId="{DE7F46F2-5CAB-4654-A2E2-BD9870CAB773}" type="presOf" srcId="{CA2BABAF-EDAA-4496-8316-FD6EA3643E8F}" destId="{56F4C287-CAD7-4C2E-8118-FB293C0AF4C7}" srcOrd="0" destOrd="0" presId="urn:microsoft.com/office/officeart/2005/8/layout/lProcess3"/>
    <dgm:cxn modelId="{823099ED-B8E5-40A3-9D16-F200A85D0D90}" type="presParOf" srcId="{2B0C4E88-6096-442F-8E0E-019F0841C9E8}" destId="{6656844C-7870-494A-A5CE-B585B5B3D19A}" srcOrd="0" destOrd="0" presId="urn:microsoft.com/office/officeart/2005/8/layout/lProcess3"/>
    <dgm:cxn modelId="{73C297AF-B8AB-451A-9177-A3F3A9D78743}" type="presParOf" srcId="{6656844C-7870-494A-A5CE-B585B5B3D19A}" destId="{303218A1-4391-4572-B1F3-3148602C2681}" srcOrd="0" destOrd="0" presId="urn:microsoft.com/office/officeart/2005/8/layout/lProcess3"/>
    <dgm:cxn modelId="{66E79153-A0B6-47F0-A546-59095559887C}" type="presParOf" srcId="{6656844C-7870-494A-A5CE-B585B5B3D19A}" destId="{B0A862A0-2557-4427-8CD3-2FD04BD89593}" srcOrd="1" destOrd="0" presId="urn:microsoft.com/office/officeart/2005/8/layout/lProcess3"/>
    <dgm:cxn modelId="{451051FB-E782-423F-BE81-385BC53056A6}" type="presParOf" srcId="{6656844C-7870-494A-A5CE-B585B5B3D19A}" destId="{7EDA00CA-9788-4FB6-9965-2A531967C37E}" srcOrd="2" destOrd="0" presId="urn:microsoft.com/office/officeart/2005/8/layout/lProcess3"/>
    <dgm:cxn modelId="{B807E00F-939D-4EF6-92D1-E4F709D80FB7}" type="presParOf" srcId="{2B0C4E88-6096-442F-8E0E-019F0841C9E8}" destId="{854FA094-9941-4F3A-8576-6CCDEA60F4BF}" srcOrd="1" destOrd="0" presId="urn:microsoft.com/office/officeart/2005/8/layout/lProcess3"/>
    <dgm:cxn modelId="{B7B5FD78-464F-4216-A78D-89DFC0F93F19}" type="presParOf" srcId="{2B0C4E88-6096-442F-8E0E-019F0841C9E8}" destId="{640AB370-EC15-4640-A886-244849E22069}" srcOrd="2" destOrd="0" presId="urn:microsoft.com/office/officeart/2005/8/layout/lProcess3"/>
    <dgm:cxn modelId="{4BC59BCE-9918-478C-9D1F-F1F8CC4C7503}" type="presParOf" srcId="{640AB370-EC15-4640-A886-244849E22069}" destId="{3C268EAE-F306-4502-AF06-CEF13305AD87}" srcOrd="0" destOrd="0" presId="urn:microsoft.com/office/officeart/2005/8/layout/lProcess3"/>
    <dgm:cxn modelId="{5E747AEC-856E-4F2D-9E0C-381A9C47B0FF}" type="presParOf" srcId="{640AB370-EC15-4640-A886-244849E22069}" destId="{28EFDAB2-B9FF-4C8D-834C-112AC92E5F61}" srcOrd="1" destOrd="0" presId="urn:microsoft.com/office/officeart/2005/8/layout/lProcess3"/>
    <dgm:cxn modelId="{70C34270-A140-4126-843A-EF9574EF5A23}" type="presParOf" srcId="{640AB370-EC15-4640-A886-244849E22069}" destId="{5A798B94-63F9-46F6-A164-11B374ECA264}" srcOrd="2" destOrd="0" presId="urn:microsoft.com/office/officeart/2005/8/layout/lProcess3"/>
    <dgm:cxn modelId="{234F4015-8B29-48EC-B6F9-CBFEAC59EA99}" type="presParOf" srcId="{2B0C4E88-6096-442F-8E0E-019F0841C9E8}" destId="{CEC78878-77E5-489E-A865-B4FD5FAE5B9B}" srcOrd="3" destOrd="0" presId="urn:microsoft.com/office/officeart/2005/8/layout/lProcess3"/>
    <dgm:cxn modelId="{D6FF8778-AA2D-4A7E-9EDC-D9BA527DCB74}" type="presParOf" srcId="{2B0C4E88-6096-442F-8E0E-019F0841C9E8}" destId="{3623AD17-78FC-4088-B0F3-0A8A516F1310}" srcOrd="4" destOrd="0" presId="urn:microsoft.com/office/officeart/2005/8/layout/lProcess3"/>
    <dgm:cxn modelId="{995B79CE-47B7-4D95-B151-25853EE8002F}" type="presParOf" srcId="{3623AD17-78FC-4088-B0F3-0A8A516F1310}" destId="{56F4C287-CAD7-4C2E-8118-FB293C0AF4C7}" srcOrd="0" destOrd="0" presId="urn:microsoft.com/office/officeart/2005/8/layout/lProcess3"/>
    <dgm:cxn modelId="{685958BF-7E06-4C1B-A615-257DAA6BCF7F}" type="presParOf" srcId="{3623AD17-78FC-4088-B0F3-0A8A516F1310}" destId="{C0371251-7BCA-4E93-8E6F-70C6EFA2951E}" srcOrd="1" destOrd="0" presId="urn:microsoft.com/office/officeart/2005/8/layout/lProcess3"/>
    <dgm:cxn modelId="{9561A6A9-4BA2-46E5-AEBA-FEE3136844D4}" type="presParOf" srcId="{3623AD17-78FC-4088-B0F3-0A8A516F1310}" destId="{36B6C668-09F8-42EE-94A2-D000CFFA4FE1}"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218A1-4391-4572-B1F3-3148602C2681}">
      <dsp:nvSpPr>
        <dsp:cNvPr id="0" name=""/>
        <dsp:cNvSpPr/>
      </dsp:nvSpPr>
      <dsp:spPr>
        <a:xfrm>
          <a:off x="20432" y="480072"/>
          <a:ext cx="1776400" cy="923549"/>
        </a:xfrm>
        <a:prstGeom prst="chevron">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Education</a:t>
          </a:r>
        </a:p>
      </dsp:txBody>
      <dsp:txXfrm>
        <a:off x="482207" y="480072"/>
        <a:ext cx="852851" cy="923549"/>
      </dsp:txXfrm>
    </dsp:sp>
    <dsp:sp modelId="{7EDA00CA-9788-4FB6-9965-2A531967C37E}">
      <dsp:nvSpPr>
        <dsp:cNvPr id="0" name=""/>
        <dsp:cNvSpPr/>
      </dsp:nvSpPr>
      <dsp:spPr>
        <a:xfrm>
          <a:off x="1478574" y="558574"/>
          <a:ext cx="4415074" cy="766545"/>
        </a:xfrm>
        <a:prstGeom prst="chevron">
          <a:avLst/>
        </a:prstGeom>
        <a:solidFill>
          <a:schemeClr val="lt1">
            <a:alpha val="90000"/>
            <a:tint val="40000"/>
            <a:hueOff val="0"/>
            <a:satOff val="0"/>
            <a:lumOff val="0"/>
            <a:alphaOff val="0"/>
          </a:schemeClr>
        </a:solidFill>
        <a:ln w="12700" cap="flat" cmpd="sng" algn="in">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Ensure the OHV community is educated on NRS 490 and promote proper safety</a:t>
          </a:r>
        </a:p>
      </dsp:txBody>
      <dsp:txXfrm>
        <a:off x="1861847" y="558574"/>
        <a:ext cx="3648529" cy="766545"/>
      </dsp:txXfrm>
    </dsp:sp>
    <dsp:sp modelId="{3C268EAE-F306-4502-AF06-CEF13305AD87}">
      <dsp:nvSpPr>
        <dsp:cNvPr id="0" name=""/>
        <dsp:cNvSpPr/>
      </dsp:nvSpPr>
      <dsp:spPr>
        <a:xfrm>
          <a:off x="21977" y="1523868"/>
          <a:ext cx="1776400" cy="923549"/>
        </a:xfrm>
        <a:prstGeom prst="chevron">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r" defTabSz="533400">
            <a:lnSpc>
              <a:spcPct val="90000"/>
            </a:lnSpc>
            <a:spcBef>
              <a:spcPct val="0"/>
            </a:spcBef>
            <a:spcAft>
              <a:spcPct val="35000"/>
            </a:spcAft>
            <a:buNone/>
          </a:pPr>
          <a:r>
            <a:rPr lang="en-US" sz="1200" kern="1200" dirty="0"/>
            <a:t>Enforcement</a:t>
          </a:r>
        </a:p>
      </dsp:txBody>
      <dsp:txXfrm>
        <a:off x="483752" y="1523868"/>
        <a:ext cx="852851" cy="923549"/>
      </dsp:txXfrm>
    </dsp:sp>
    <dsp:sp modelId="{5A798B94-63F9-46F6-A164-11B374ECA264}">
      <dsp:nvSpPr>
        <dsp:cNvPr id="0" name=""/>
        <dsp:cNvSpPr/>
      </dsp:nvSpPr>
      <dsp:spPr>
        <a:xfrm>
          <a:off x="1478574" y="1611420"/>
          <a:ext cx="4415074" cy="766545"/>
        </a:xfrm>
        <a:prstGeom prst="chevron">
          <a:avLst/>
        </a:prstGeom>
        <a:solidFill>
          <a:schemeClr val="lt1">
            <a:alpha val="90000"/>
            <a:tint val="40000"/>
            <a:hueOff val="0"/>
            <a:satOff val="0"/>
            <a:lumOff val="0"/>
            <a:alphaOff val="0"/>
          </a:schemeClr>
        </a:solidFill>
        <a:ln w="12700" cap="flat" cmpd="sng" algn="in">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Enforce NRS 490 and provide solutions to issues, such as procedures to register by offering VIN inspections</a:t>
          </a:r>
        </a:p>
      </dsp:txBody>
      <dsp:txXfrm>
        <a:off x="1861847" y="1611420"/>
        <a:ext cx="3648529" cy="766545"/>
      </dsp:txXfrm>
    </dsp:sp>
    <dsp:sp modelId="{56F4C287-CAD7-4C2E-8118-FB293C0AF4C7}">
      <dsp:nvSpPr>
        <dsp:cNvPr id="0" name=""/>
        <dsp:cNvSpPr/>
      </dsp:nvSpPr>
      <dsp:spPr>
        <a:xfrm>
          <a:off x="2326" y="2585764"/>
          <a:ext cx="1776400" cy="923549"/>
        </a:xfrm>
        <a:prstGeom prst="chevron">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Interaction</a:t>
          </a:r>
        </a:p>
      </dsp:txBody>
      <dsp:txXfrm>
        <a:off x="464101" y="2585764"/>
        <a:ext cx="852851" cy="923549"/>
      </dsp:txXfrm>
    </dsp:sp>
    <dsp:sp modelId="{36B6C668-09F8-42EE-94A2-D000CFFA4FE1}">
      <dsp:nvSpPr>
        <dsp:cNvPr id="0" name=""/>
        <dsp:cNvSpPr/>
      </dsp:nvSpPr>
      <dsp:spPr>
        <a:xfrm>
          <a:off x="1478574" y="2664266"/>
          <a:ext cx="4415074" cy="766545"/>
        </a:xfrm>
        <a:prstGeom prst="chevron">
          <a:avLst/>
        </a:prstGeom>
        <a:solidFill>
          <a:schemeClr val="lt1">
            <a:alpha val="90000"/>
            <a:tint val="40000"/>
            <a:hueOff val="0"/>
            <a:satOff val="0"/>
            <a:lumOff val="0"/>
            <a:alphaOff val="0"/>
          </a:schemeClr>
        </a:solidFill>
        <a:ln w="12700" cap="flat" cmpd="sng" algn="in">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Foster collaborative growth and positive interaction between law enforcement and the community</a:t>
          </a:r>
        </a:p>
      </dsp:txBody>
      <dsp:txXfrm>
        <a:off x="1861847" y="2664266"/>
        <a:ext cx="3648529" cy="7665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9C198B-720E-C672-0A1F-810B02D7D6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D251430-053F-DF2E-13BD-5EF99EFB68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949AF-D433-4BA9-985A-0F5A71B8713D}" type="datetimeFigureOut">
              <a:rPr lang="en-US" smtClean="0"/>
              <a:t>5/14/2024</a:t>
            </a:fld>
            <a:endParaRPr lang="en-US" dirty="0"/>
          </a:p>
        </p:txBody>
      </p:sp>
      <p:sp>
        <p:nvSpPr>
          <p:cNvPr id="4" name="Footer Placeholder 3">
            <a:extLst>
              <a:ext uri="{FF2B5EF4-FFF2-40B4-BE49-F238E27FC236}">
                <a16:creationId xmlns:a16="http://schemas.microsoft.com/office/drawing/2014/main" id="{A6DFFCF5-9E67-D641-CB26-31CBEB9DA5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DDB857-6406-8EE5-670A-A888D4D9E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894985-3448-4B54-B340-F6E34589E76C}" type="slidenum">
              <a:rPr lang="en-US" smtClean="0"/>
              <a:t>‹#›</a:t>
            </a:fld>
            <a:endParaRPr lang="en-US" dirty="0"/>
          </a:p>
        </p:txBody>
      </p:sp>
    </p:spTree>
    <p:extLst>
      <p:ext uri="{BB962C8B-B14F-4D97-AF65-F5344CB8AC3E}">
        <p14:creationId xmlns:p14="http://schemas.microsoft.com/office/powerpoint/2010/main" val="53175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A0533-A760-432F-87BD-515264C2976F}" type="datetimeFigureOut">
              <a:rPr lang="en-US" smtClean="0"/>
              <a:t>5/14/2024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6F2B-1084-40BA-9F0A-B1F6847335C5}" type="slidenum">
              <a:rPr lang="en-US" smtClean="0"/>
              <a:t>‹#›</a:t>
            </a:fld>
            <a:endParaRPr lang="en-US"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1</a:t>
            </a:fld>
            <a:endParaRPr lang="en-US" dirty="0"/>
          </a:p>
        </p:txBody>
      </p:sp>
    </p:spTree>
    <p:extLst>
      <p:ext uri="{BB962C8B-B14F-4D97-AF65-F5344CB8AC3E}">
        <p14:creationId xmlns:p14="http://schemas.microsoft.com/office/powerpoint/2010/main" val="317667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2</a:t>
            </a:fld>
            <a:endParaRPr lang="en-US" dirty="0"/>
          </a:p>
        </p:txBody>
      </p:sp>
    </p:spTree>
    <p:extLst>
      <p:ext uri="{BB962C8B-B14F-4D97-AF65-F5344CB8AC3E}">
        <p14:creationId xmlns:p14="http://schemas.microsoft.com/office/powerpoint/2010/main" val="113329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3</a:t>
            </a:fld>
            <a:endParaRPr lang="en-US" dirty="0"/>
          </a:p>
        </p:txBody>
      </p:sp>
    </p:spTree>
    <p:extLst>
      <p:ext uri="{BB962C8B-B14F-4D97-AF65-F5344CB8AC3E}">
        <p14:creationId xmlns:p14="http://schemas.microsoft.com/office/powerpoint/2010/main" val="374509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4</a:t>
            </a:fld>
            <a:endParaRPr lang="en-US" dirty="0"/>
          </a:p>
        </p:txBody>
      </p:sp>
    </p:spTree>
    <p:extLst>
      <p:ext uri="{BB962C8B-B14F-4D97-AF65-F5344CB8AC3E}">
        <p14:creationId xmlns:p14="http://schemas.microsoft.com/office/powerpoint/2010/main" val="23805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5</a:t>
            </a:fld>
            <a:endParaRPr lang="en-US" dirty="0"/>
          </a:p>
        </p:txBody>
      </p:sp>
    </p:spTree>
    <p:extLst>
      <p:ext uri="{BB962C8B-B14F-4D97-AF65-F5344CB8AC3E}">
        <p14:creationId xmlns:p14="http://schemas.microsoft.com/office/powerpoint/2010/main" val="331810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6</a:t>
            </a:fld>
            <a:endParaRPr lang="en-US" dirty="0"/>
          </a:p>
        </p:txBody>
      </p:sp>
    </p:spTree>
    <p:extLst>
      <p:ext uri="{BB962C8B-B14F-4D97-AF65-F5344CB8AC3E}">
        <p14:creationId xmlns:p14="http://schemas.microsoft.com/office/powerpoint/2010/main" val="330039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7</a:t>
            </a:fld>
            <a:endParaRPr lang="en-US" dirty="0"/>
          </a:p>
        </p:txBody>
      </p:sp>
    </p:spTree>
    <p:extLst>
      <p:ext uri="{BB962C8B-B14F-4D97-AF65-F5344CB8AC3E}">
        <p14:creationId xmlns:p14="http://schemas.microsoft.com/office/powerpoint/2010/main" val="135922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8</a:t>
            </a:fld>
            <a:endParaRPr lang="en-US" dirty="0"/>
          </a:p>
        </p:txBody>
      </p:sp>
    </p:spTree>
    <p:extLst>
      <p:ext uri="{BB962C8B-B14F-4D97-AF65-F5344CB8AC3E}">
        <p14:creationId xmlns:p14="http://schemas.microsoft.com/office/powerpoint/2010/main" val="77164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9</a:t>
            </a:fld>
            <a:endParaRPr lang="en-US" dirty="0"/>
          </a:p>
        </p:txBody>
      </p:sp>
    </p:spTree>
    <p:extLst>
      <p:ext uri="{BB962C8B-B14F-4D97-AF65-F5344CB8AC3E}">
        <p14:creationId xmlns:p14="http://schemas.microsoft.com/office/powerpoint/2010/main" val="3763279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2456284" y="4549768"/>
            <a:ext cx="9236032" cy="1639767"/>
          </a:xfrm>
        </p:spPr>
        <p:txBody>
          <a:bodyPr anchor="ctr">
            <a:normAutofit/>
          </a:bodyPr>
          <a:lstStyle>
            <a:lvl1pPr>
              <a:defRPr sz="4800" spc="0" baseline="0">
                <a:solidFill>
                  <a:schemeClr val="bg1"/>
                </a:solidFill>
              </a:defRPr>
            </a:lvl1pPr>
          </a:lstStyle>
          <a:p>
            <a:r>
              <a:rPr lang="en-US" dirty="0"/>
              <a:t>Click to add title</a:t>
            </a:r>
          </a:p>
        </p:txBody>
      </p: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785376" y="4751091"/>
            <a:ext cx="1060704" cy="1225296"/>
          </a:xfrm>
        </p:spPr>
        <p:txBody>
          <a:bodyPr>
            <a:noAutofit/>
          </a:bodyPr>
          <a:lstStyle>
            <a:lvl1pPr marL="0" indent="0" algn="ctr">
              <a:buNone/>
              <a:defRPr sz="1200">
                <a:solidFill>
                  <a:schemeClr val="bg1"/>
                </a:solidFill>
              </a:defRPr>
            </a:lvl1pPr>
          </a:lstStyle>
          <a:p>
            <a:r>
              <a:rPr lang="en-US"/>
              <a:t>Click icon to add picture</a:t>
            </a:r>
            <a:endParaRPr lang="en-US" dirty="0"/>
          </a:p>
        </p:txBody>
      </p:sp>
      <p:sp>
        <p:nvSpPr>
          <p:cNvPr id="11" name="Rectangle 10">
            <a:extLst>
              <a:ext uri="{FF2B5EF4-FFF2-40B4-BE49-F238E27FC236}">
                <a16:creationId xmlns:a16="http://schemas.microsoft.com/office/drawing/2014/main" id="{63C27092-C66B-F15B-27C8-9D197E7DC6AC}"/>
              </a:ext>
              <a:ext uri="{C183D7F6-B498-43B3-948B-1728B52AA6E4}">
                <adec:decorative xmlns:adec="http://schemas.microsoft.com/office/drawing/2017/decorative" val="1"/>
              </a:ext>
            </a:extLst>
          </p:cNvPr>
          <p:cNvSpPr/>
          <p:nvPr userDrawn="1"/>
        </p:nvSpPr>
        <p:spPr>
          <a:xfrm>
            <a:off x="380512" y="4436569"/>
            <a:ext cx="1870432" cy="18543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4233F11-FC39-B975-A1C8-8D59FB19909E}"/>
              </a:ext>
              <a:ext uri="{C183D7F6-B498-43B3-948B-1728B52AA6E4}">
                <adec:decorative xmlns:adec="http://schemas.microsoft.com/office/drawing/2017/decorative" val="1"/>
              </a:ext>
            </a:extLst>
          </p:cNvPr>
          <p:cNvSpPr/>
          <p:nvPr userDrawn="1"/>
        </p:nvSpPr>
        <p:spPr>
          <a:xfrm>
            <a:off x="385494" y="4436569"/>
            <a:ext cx="11418886" cy="18543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A black and white swirl">
            <a:extLst>
              <a:ext uri="{FF2B5EF4-FFF2-40B4-BE49-F238E27FC236}">
                <a16:creationId xmlns:a16="http://schemas.microsoft.com/office/drawing/2014/main" id="{98138DC1-DEFD-0D46-996F-0FCA7D496217}"/>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l="3232" r="3232"/>
          <a:stretch/>
        </p:blipFill>
        <p:spPr bwMode="auto">
          <a:xfrm>
            <a:off x="0" y="0"/>
            <a:ext cx="12192000" cy="388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0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Image and Content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A97AF1-4707-6817-C07C-3CF312C1C5EE}"/>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1" y="-8746"/>
            <a:ext cx="5911249" cy="686674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6094936" y="458695"/>
            <a:ext cx="5690715"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12" name="Table Placeholder 11">
            <a:extLst>
              <a:ext uri="{FF2B5EF4-FFF2-40B4-BE49-F238E27FC236}">
                <a16:creationId xmlns:a16="http://schemas.microsoft.com/office/drawing/2014/main" id="{74C7AB41-69EE-23E8-FBB8-C992CB3E5D1D}"/>
              </a:ext>
            </a:extLst>
          </p:cNvPr>
          <p:cNvSpPr>
            <a:spLocks noGrp="1"/>
          </p:cNvSpPr>
          <p:nvPr>
            <p:ph type="tbl" sz="quarter" idx="16"/>
          </p:nvPr>
        </p:nvSpPr>
        <p:spPr>
          <a:xfrm>
            <a:off x="395811" y="1642540"/>
            <a:ext cx="5076825" cy="3678237"/>
          </a:xfrm>
        </p:spPr>
        <p:txBody>
          <a:bodyPr/>
          <a:lstStyle>
            <a:lvl1pPr>
              <a:defRPr>
                <a:solidFill>
                  <a:schemeClr val="bg1"/>
                </a:solidFill>
              </a:defRPr>
            </a:lvl1pPr>
          </a:lstStyle>
          <a:p>
            <a:r>
              <a:rPr lang="en-US"/>
              <a:t>Click icon to add table</a:t>
            </a:r>
            <a:endParaRPr lang="en-US" dirty="0"/>
          </a:p>
        </p:txBody>
      </p: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p:nvPr>
        </p:nvSpPr>
        <p:spPr>
          <a:xfrm>
            <a:off x="6086067" y="1642541"/>
            <a:ext cx="5699583" cy="3673088"/>
          </a:xfrm>
        </p:spPr>
        <p:txBody>
          <a:bodyPr anchor="ctr">
            <a:normAutofit/>
          </a:bodyPr>
          <a:lstStyle>
            <a:lvl1pPr marL="228600" indent="-228600">
              <a:lnSpc>
                <a:spcPct val="150000"/>
              </a:lnSpc>
              <a:buClr>
                <a:schemeClr val="bg1"/>
              </a:buClr>
              <a:buFont typeface="Arial" panose="020B0604020202020204" pitchFamily="34" charset="0"/>
              <a:buChar char="•"/>
              <a:defRPr sz="1800">
                <a:solidFill>
                  <a:schemeClr val="bg1"/>
                </a:solidFill>
              </a:defRPr>
            </a:lvl1pPr>
            <a:lvl2pPr marL="800100" indent="-342900">
              <a:lnSpc>
                <a:spcPct val="150000"/>
              </a:lnSpc>
              <a:buClr>
                <a:schemeClr val="bg1"/>
              </a:buClr>
              <a:buFont typeface="Arial" panose="020B0604020202020204" pitchFamily="34" charset="0"/>
              <a:buChar char="•"/>
              <a:defRPr sz="1800">
                <a:solidFill>
                  <a:schemeClr val="bg1"/>
                </a:solidFill>
              </a:defRPr>
            </a:lvl2pPr>
            <a:lvl3pPr marL="1200150" indent="-285750">
              <a:lnSpc>
                <a:spcPct val="150000"/>
              </a:lnSpc>
              <a:buClr>
                <a:schemeClr val="bg1"/>
              </a:buClr>
              <a:buFont typeface="Arial" panose="020B0604020202020204" pitchFamily="34" charset="0"/>
              <a:buChar char="•"/>
              <a:defRPr sz="1800">
                <a:solidFill>
                  <a:schemeClr val="bg1"/>
                </a:solidFill>
              </a:defRPr>
            </a:lvl3pPr>
            <a:lvl4pPr marL="1657350" indent="-285750">
              <a:lnSpc>
                <a:spcPct val="150000"/>
              </a:lnSpc>
              <a:buClr>
                <a:schemeClr val="bg1"/>
              </a:buClr>
              <a:buFont typeface="Arial" panose="020B0604020202020204" pitchFamily="34" charset="0"/>
              <a:buChar char="•"/>
              <a:defRPr sz="1800">
                <a:solidFill>
                  <a:schemeClr val="bg1"/>
                </a:solidFill>
              </a:defRPr>
            </a:lvl4pPr>
            <a:lvl5pPr marL="2114550" indent="-285750">
              <a:lnSpc>
                <a:spcPct val="150000"/>
              </a:lnSpc>
              <a:buClr>
                <a:schemeClr val="bg1"/>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2AA1DD0D-C777-E7A4-3A12-EEF5F8DF0A13}"/>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8EFC1479-F559-4482-4396-460E5C523677}"/>
              </a:ext>
              <a:ext uri="{C183D7F6-B498-43B3-948B-1728B52AA6E4}">
                <adec:decorative xmlns:adec="http://schemas.microsoft.com/office/drawing/2017/decorative" val="1"/>
              </a:ext>
            </a:extLst>
          </p:cNvPr>
          <p:cNvSpPr/>
          <p:nvPr userDrawn="1"/>
        </p:nvSpPr>
        <p:spPr>
          <a:xfrm>
            <a:off x="385494" y="453886"/>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Tree>
    <p:extLst>
      <p:ext uri="{BB962C8B-B14F-4D97-AF65-F5344CB8AC3E}">
        <p14:creationId xmlns:p14="http://schemas.microsoft.com/office/powerpoint/2010/main" val="397836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solidFill>
          <a:schemeClr val="tx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14" name="Table Placeholder 13">
            <a:extLst>
              <a:ext uri="{FF2B5EF4-FFF2-40B4-BE49-F238E27FC236}">
                <a16:creationId xmlns:a16="http://schemas.microsoft.com/office/drawing/2014/main" id="{EB5D976C-C0FE-C5B0-4808-7B105B9EE5A4}"/>
              </a:ext>
            </a:extLst>
          </p:cNvPr>
          <p:cNvSpPr>
            <a:spLocks noGrp="1"/>
          </p:cNvSpPr>
          <p:nvPr>
            <p:ph type="tbl" sz="quarter" idx="15"/>
          </p:nvPr>
        </p:nvSpPr>
        <p:spPr>
          <a:xfrm>
            <a:off x="396875" y="1627188"/>
            <a:ext cx="11391900" cy="3678237"/>
          </a:xfrm>
        </p:spPr>
        <p:txBody>
          <a:bodyPr/>
          <a:lstStyle>
            <a:lvl1pPr marL="0" indent="0" algn="ctr">
              <a:buNone/>
              <a:defRPr>
                <a:solidFill>
                  <a:schemeClr val="bg1"/>
                </a:solidFill>
              </a:defRPr>
            </a:lvl1pPr>
          </a:lstStyle>
          <a:p>
            <a:r>
              <a:rPr lang="en-US"/>
              <a:t>Click icon to add table</a:t>
            </a:r>
            <a:endParaRPr lang="en-US" dirty="0"/>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1988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2 Content Below">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C4BF6CA-03A6-38A2-CA52-82239523A347}"/>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10432111" y="1"/>
            <a:ext cx="1759889" cy="628820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13" name="Content Placeholder 12">
            <a:extLst>
              <a:ext uri="{FF2B5EF4-FFF2-40B4-BE49-F238E27FC236}">
                <a16:creationId xmlns:a16="http://schemas.microsoft.com/office/drawing/2014/main" id="{73D60827-7C62-0271-9254-20661A9635BE}"/>
              </a:ext>
            </a:extLst>
          </p:cNvPr>
          <p:cNvSpPr>
            <a:spLocks noGrp="1"/>
          </p:cNvSpPr>
          <p:nvPr>
            <p:ph sz="quarter" idx="15"/>
          </p:nvPr>
        </p:nvSpPr>
        <p:spPr>
          <a:xfrm>
            <a:off x="465101" y="1436880"/>
            <a:ext cx="8851900" cy="2188430"/>
          </a:xfrm>
        </p:spPr>
        <p:txBody>
          <a:bodyPr anchor="ctr">
            <a:normAutofit/>
          </a:bodyPr>
          <a:lstStyle>
            <a:lvl1pPr marL="228600" indent="-228600">
              <a:lnSpc>
                <a:spcPct val="100000"/>
              </a:lnSpc>
              <a:spcBef>
                <a:spcPts val="600"/>
              </a:spcBef>
              <a:spcAft>
                <a:spcPts val="600"/>
              </a:spcAft>
              <a:buClr>
                <a:schemeClr val="bg1"/>
              </a:buClr>
              <a:buFont typeface="Arial" panose="020B0604020202020204" pitchFamily="34" charset="0"/>
              <a:buChar char="•"/>
              <a:defRPr sz="1800">
                <a:solidFill>
                  <a:schemeClr val="bg1"/>
                </a:solidFill>
              </a:defRPr>
            </a:lvl1pPr>
            <a:lvl2pPr marL="685800" indent="-228600">
              <a:lnSpc>
                <a:spcPct val="100000"/>
              </a:lnSpc>
              <a:spcBef>
                <a:spcPts val="600"/>
              </a:spcBef>
              <a:spcAft>
                <a:spcPts val="600"/>
              </a:spcAft>
              <a:buClr>
                <a:schemeClr val="bg1"/>
              </a:buClr>
              <a:buFont typeface="Arial" panose="020B0604020202020204" pitchFamily="34" charset="0"/>
              <a:buChar char="•"/>
              <a:defRPr sz="1600">
                <a:solidFill>
                  <a:schemeClr val="bg1"/>
                </a:solidFill>
              </a:defRPr>
            </a:lvl2pPr>
            <a:lvl3pPr marL="1143000" indent="-228600">
              <a:lnSpc>
                <a:spcPct val="100000"/>
              </a:lnSpc>
              <a:spcBef>
                <a:spcPts val="600"/>
              </a:spcBef>
              <a:spcAft>
                <a:spcPts val="600"/>
              </a:spcAft>
              <a:buClr>
                <a:schemeClr val="bg1"/>
              </a:buClr>
              <a:buFont typeface="Arial" panose="020B0604020202020204" pitchFamily="34" charset="0"/>
              <a:buChar char="•"/>
              <a:defRPr sz="1400">
                <a:solidFill>
                  <a:schemeClr val="bg1"/>
                </a:solidFill>
              </a:defRPr>
            </a:lvl3pPr>
            <a:lvl4pPr marL="1600200" indent="-228600">
              <a:lnSpc>
                <a:spcPct val="100000"/>
              </a:lnSpc>
              <a:spcBef>
                <a:spcPts val="600"/>
              </a:spcBef>
              <a:spcAft>
                <a:spcPts val="600"/>
              </a:spcAft>
              <a:buClr>
                <a:schemeClr val="bg1"/>
              </a:buClr>
              <a:buFont typeface="Arial" panose="020B0604020202020204" pitchFamily="34" charset="0"/>
              <a:buChar char="•"/>
              <a:defRPr sz="1200">
                <a:solidFill>
                  <a:schemeClr val="bg1"/>
                </a:solidFill>
              </a:defRPr>
            </a:lvl4pPr>
            <a:lvl5pPr marL="2057400" indent="-228600">
              <a:lnSpc>
                <a:spcPct val="100000"/>
              </a:lnSpc>
              <a:spcBef>
                <a:spcPts val="600"/>
              </a:spcBef>
              <a:spcAft>
                <a:spcPts val="600"/>
              </a:spcAft>
              <a:buClr>
                <a:schemeClr val="bg1"/>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2">
            <a:extLst>
              <a:ext uri="{FF2B5EF4-FFF2-40B4-BE49-F238E27FC236}">
                <a16:creationId xmlns:a16="http://schemas.microsoft.com/office/drawing/2014/main" id="{94526E10-5C50-1BCC-4E1F-3C8DB81D6D8F}"/>
              </a:ext>
            </a:extLst>
          </p:cNvPr>
          <p:cNvSpPr>
            <a:spLocks noGrp="1"/>
          </p:cNvSpPr>
          <p:nvPr>
            <p:ph sz="quarter" idx="16"/>
          </p:nvPr>
        </p:nvSpPr>
        <p:spPr>
          <a:xfrm>
            <a:off x="465101" y="3974371"/>
            <a:ext cx="8851900" cy="2188430"/>
          </a:xfrm>
        </p:spPr>
        <p:txBody>
          <a:bodyPr anchor="ctr">
            <a:normAutofit/>
          </a:bodyPr>
          <a:lstStyle>
            <a:lvl1pPr marL="228600" indent="-228600">
              <a:lnSpc>
                <a:spcPct val="100000"/>
              </a:lnSpc>
              <a:spcBef>
                <a:spcPts val="600"/>
              </a:spcBef>
              <a:spcAft>
                <a:spcPts val="600"/>
              </a:spcAft>
              <a:buClr>
                <a:schemeClr val="bg1"/>
              </a:buClr>
              <a:buFont typeface="Arial" panose="020B0604020202020204" pitchFamily="34" charset="0"/>
              <a:buChar char="•"/>
              <a:defRPr sz="1800">
                <a:solidFill>
                  <a:schemeClr val="bg1"/>
                </a:solidFill>
              </a:defRPr>
            </a:lvl1pPr>
            <a:lvl2pPr marL="685800" indent="-228600">
              <a:lnSpc>
                <a:spcPct val="100000"/>
              </a:lnSpc>
              <a:spcBef>
                <a:spcPts val="600"/>
              </a:spcBef>
              <a:spcAft>
                <a:spcPts val="600"/>
              </a:spcAft>
              <a:buClr>
                <a:schemeClr val="bg1"/>
              </a:buClr>
              <a:buFont typeface="Arial" panose="020B0604020202020204" pitchFamily="34" charset="0"/>
              <a:buChar char="•"/>
              <a:defRPr sz="1600">
                <a:solidFill>
                  <a:schemeClr val="bg1"/>
                </a:solidFill>
              </a:defRPr>
            </a:lvl2pPr>
            <a:lvl3pPr marL="1143000" indent="-228600">
              <a:lnSpc>
                <a:spcPct val="100000"/>
              </a:lnSpc>
              <a:spcBef>
                <a:spcPts val="600"/>
              </a:spcBef>
              <a:spcAft>
                <a:spcPts val="600"/>
              </a:spcAft>
              <a:buClr>
                <a:schemeClr val="bg1"/>
              </a:buClr>
              <a:buFont typeface="Arial" panose="020B0604020202020204" pitchFamily="34" charset="0"/>
              <a:buChar char="•"/>
              <a:defRPr sz="1400">
                <a:solidFill>
                  <a:schemeClr val="bg1"/>
                </a:solidFill>
              </a:defRPr>
            </a:lvl3pPr>
            <a:lvl4pPr marL="1600200" indent="-228600">
              <a:lnSpc>
                <a:spcPct val="100000"/>
              </a:lnSpc>
              <a:spcBef>
                <a:spcPts val="600"/>
              </a:spcBef>
              <a:spcAft>
                <a:spcPts val="600"/>
              </a:spcAft>
              <a:buClr>
                <a:schemeClr val="bg1"/>
              </a:buClr>
              <a:buFont typeface="Arial" panose="020B0604020202020204" pitchFamily="34" charset="0"/>
              <a:buChar char="•"/>
              <a:defRPr sz="1200">
                <a:solidFill>
                  <a:schemeClr val="bg1"/>
                </a:solidFill>
              </a:defRPr>
            </a:lvl4pPr>
            <a:lvl5pPr marL="2057400" indent="-228600">
              <a:lnSpc>
                <a:spcPct val="100000"/>
              </a:lnSpc>
              <a:spcBef>
                <a:spcPts val="600"/>
              </a:spcBef>
              <a:spcAft>
                <a:spcPts val="600"/>
              </a:spcAft>
              <a:buClr>
                <a:schemeClr val="bg1"/>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cxnSp>
        <p:nvCxnSpPr>
          <p:cNvPr id="4" name="Straight Connector 3">
            <a:extLst>
              <a:ext uri="{FF2B5EF4-FFF2-40B4-BE49-F238E27FC236}">
                <a16:creationId xmlns:a16="http://schemas.microsoft.com/office/drawing/2014/main" id="{D0DE5D75-0A18-AA28-06EB-453D400DA056}"/>
              </a:ext>
              <a:ext uri="{C183D7F6-B498-43B3-948B-1728B52AA6E4}">
                <adec:decorative xmlns:adec="http://schemas.microsoft.com/office/drawing/2017/decorative" val="1"/>
              </a:ext>
            </a:extLst>
          </p:cNvPr>
          <p:cNvCxnSpPr>
            <a:cxnSpLocks/>
          </p:cNvCxnSpPr>
          <p:nvPr userDrawn="1"/>
        </p:nvCxnSpPr>
        <p:spPr>
          <a:xfrm>
            <a:off x="401395" y="3735019"/>
            <a:ext cx="87187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452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1">
    <p:bg>
      <p:bgPr>
        <a:solidFill>
          <a:schemeClr val="tx1"/>
        </a:solidFill>
        <a:effectLst/>
      </p:bgPr>
    </p:bg>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31432346-1A22-EB7D-7E1D-C74928074B6E}"/>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379704" y="0"/>
            <a:ext cx="785860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70A3C53-C7F2-6B70-E8F4-17E4C5F10946}"/>
              </a:ext>
              <a:ext uri="{C183D7F6-B498-43B3-948B-1728B52AA6E4}">
                <adec:decorative xmlns:adec="http://schemas.microsoft.com/office/drawing/2017/decorative" val="1"/>
              </a:ext>
            </a:extLst>
          </p:cNvPr>
          <p:cNvGrpSpPr/>
          <p:nvPr userDrawn="1"/>
        </p:nvGrpSpPr>
        <p:grpSpPr>
          <a:xfrm>
            <a:off x="380512" y="3809267"/>
            <a:ext cx="11423868" cy="1854341"/>
            <a:chOff x="380512" y="4436569"/>
            <a:chExt cx="11423868" cy="1854341"/>
          </a:xfrm>
        </p:grpSpPr>
        <p:sp>
          <p:nvSpPr>
            <p:cNvPr id="4" name="Rectangle 3">
              <a:extLst>
                <a:ext uri="{FF2B5EF4-FFF2-40B4-BE49-F238E27FC236}">
                  <a16:creationId xmlns:a16="http://schemas.microsoft.com/office/drawing/2014/main" id="{6D74BE2B-7E34-405D-C5C9-381B69EB5A77}"/>
                </a:ext>
              </a:extLst>
            </p:cNvPr>
            <p:cNvSpPr/>
            <p:nvPr/>
          </p:nvSpPr>
          <p:spPr>
            <a:xfrm>
              <a:off x="385494" y="4436569"/>
              <a:ext cx="11418886" cy="18543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 name="Rectangle 5">
              <a:extLst>
                <a:ext uri="{FF2B5EF4-FFF2-40B4-BE49-F238E27FC236}">
                  <a16:creationId xmlns:a16="http://schemas.microsoft.com/office/drawing/2014/main" id="{9911ED5A-29B2-DBED-90E3-68A163A985CE}"/>
                </a:ext>
              </a:extLst>
            </p:cNvPr>
            <p:cNvSpPr/>
            <p:nvPr/>
          </p:nvSpPr>
          <p:spPr>
            <a:xfrm>
              <a:off x="380512" y="4436569"/>
              <a:ext cx="1870432" cy="18543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14" name="Title 13">
            <a:extLst>
              <a:ext uri="{FF2B5EF4-FFF2-40B4-BE49-F238E27FC236}">
                <a16:creationId xmlns:a16="http://schemas.microsoft.com/office/drawing/2014/main" id="{931CB768-0E88-1C6D-5C99-04229DEF1B4C}"/>
              </a:ext>
            </a:extLst>
          </p:cNvPr>
          <p:cNvSpPr>
            <a:spLocks noGrp="1"/>
          </p:cNvSpPr>
          <p:nvPr>
            <p:ph type="title"/>
          </p:nvPr>
        </p:nvSpPr>
        <p:spPr>
          <a:xfrm>
            <a:off x="2336900" y="3875351"/>
            <a:ext cx="5901409" cy="1722759"/>
          </a:xfrm>
        </p:spPr>
        <p:txBody>
          <a:bodyPr anchor="ctr">
            <a:noAutofit/>
          </a:bodyPr>
          <a:lstStyle>
            <a:lvl1pPr>
              <a:defRPr sz="4000" spc="0" baseline="0">
                <a:solidFill>
                  <a:schemeClr val="bg1"/>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FDC653A0-554F-80A4-AEAE-FD96D2ED8E4D}"/>
              </a:ext>
            </a:extLst>
          </p:cNvPr>
          <p:cNvSpPr>
            <a:spLocks noGrp="1"/>
          </p:cNvSpPr>
          <p:nvPr>
            <p:ph type="pic" sz="quarter" idx="13"/>
          </p:nvPr>
        </p:nvSpPr>
        <p:spPr>
          <a:xfrm>
            <a:off x="785376" y="4133963"/>
            <a:ext cx="1060704" cy="122529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4A876CB1-4F57-21BB-71E5-C3104D8AF5F0}"/>
              </a:ext>
            </a:extLst>
          </p:cNvPr>
          <p:cNvSpPr>
            <a:spLocks noGrp="1"/>
          </p:cNvSpPr>
          <p:nvPr>
            <p:ph type="body" sz="quarter" idx="14"/>
          </p:nvPr>
        </p:nvSpPr>
        <p:spPr>
          <a:xfrm>
            <a:off x="8480425" y="3875088"/>
            <a:ext cx="2925763" cy="1722437"/>
          </a:xfrm>
        </p:spPr>
        <p:txBody>
          <a:bodyPr anchor="ctr">
            <a:normAutofit/>
          </a:bodyPr>
          <a:lstStyle>
            <a:lvl1pPr marL="0" indent="0" algn="r">
              <a:buNone/>
              <a:defRPr sz="1800" cap="all" baseline="0">
                <a:solidFill>
                  <a:schemeClr val="bg1"/>
                </a:solidFill>
                <a:latin typeface="+mj-lt"/>
              </a:defRPr>
            </a:lvl1pPr>
            <a:lvl2pPr marL="457200" indent="0" algn="r">
              <a:buNone/>
              <a:defRPr sz="1600" cap="all" baseline="0">
                <a:solidFill>
                  <a:schemeClr val="bg1"/>
                </a:solidFill>
                <a:latin typeface="+mj-lt"/>
              </a:defRPr>
            </a:lvl2pPr>
            <a:lvl3pPr marL="914400" indent="0" algn="r">
              <a:buNone/>
              <a:defRPr sz="1400" cap="all" baseline="0">
                <a:solidFill>
                  <a:schemeClr val="bg1"/>
                </a:solidFill>
                <a:latin typeface="+mj-lt"/>
              </a:defRPr>
            </a:lvl3pPr>
            <a:lvl4pPr marL="1371600" indent="0" algn="r">
              <a:buNone/>
              <a:defRPr cap="all" baseline="0">
                <a:solidFill>
                  <a:schemeClr val="bg1"/>
                </a:solidFill>
                <a:latin typeface="+mj-lt"/>
              </a:defRPr>
            </a:lvl4pPr>
            <a:lvl5pPr marL="1828800" indent="0" algn="r">
              <a:buNone/>
              <a:defRPr cap="all" baseline="0">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p>
            <a:r>
              <a:rPr lang="en-US" sz="1000">
                <a:solidFill>
                  <a:schemeClr val="bg2"/>
                </a:solidFill>
              </a:rPr>
              <a:t>Presentation Title </a:t>
            </a:r>
            <a:endParaRPr lang="en-US" sz="1000" dirty="0">
              <a:solidFill>
                <a:schemeClr val="bg2"/>
              </a:solidFill>
            </a:endParaRP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1">
    <p:bg>
      <p:bgPr>
        <a:solidFill>
          <a:schemeClr val="tx1"/>
        </a:solidFill>
        <a:effectLst/>
      </p:bgPr>
    </p:bg>
    <p:spTree>
      <p:nvGrpSpPr>
        <p:cNvPr id="1" name=""/>
        <p:cNvGrpSpPr/>
        <p:nvPr/>
      </p:nvGrpSpPr>
      <p:grpSpPr>
        <a:xfrm>
          <a:off x="0" y="0"/>
          <a:ext cx="0" cy="0"/>
          <a:chOff x="0" y="0"/>
          <a:chExt cx="0" cy="0"/>
        </a:xfrm>
      </p:grpSpPr>
      <p:pic>
        <p:nvPicPr>
          <p:cNvPr id="2" name="Picture Placeholder 28" descr="A black and white swirl">
            <a:extLst>
              <a:ext uri="{FF2B5EF4-FFF2-40B4-BE49-F238E27FC236}">
                <a16:creationId xmlns:a16="http://schemas.microsoft.com/office/drawing/2014/main" id="{E0E98391-1458-F827-27BD-1108152C3044}"/>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t="14117" b="14117"/>
          <a:stretch/>
        </p:blipFill>
        <p:spPr bwMode="auto">
          <a:xfrm>
            <a:off x="8850313" y="-10048"/>
            <a:ext cx="3341687" cy="62880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p:nvPr>
        </p:nvSpPr>
        <p:spPr>
          <a:xfrm>
            <a:off x="396414" y="1999625"/>
            <a:ext cx="7755923" cy="3416926"/>
          </a:xfrm>
        </p:spPr>
        <p:txBody>
          <a:bodyPr>
            <a:normAutofit/>
          </a:bodyPr>
          <a:lstStyle>
            <a:lvl1pPr marL="0" indent="0">
              <a:lnSpc>
                <a:spcPct val="150000"/>
              </a:lnSpc>
              <a:buNone/>
              <a:defRPr sz="2400">
                <a:solidFill>
                  <a:schemeClr val="bg1"/>
                </a:solidFill>
              </a:defRPr>
            </a:lvl1pPr>
            <a:lvl2pPr marL="457200" indent="0">
              <a:lnSpc>
                <a:spcPct val="150000"/>
              </a:lnSpc>
              <a:buNone/>
              <a:defRPr sz="2000">
                <a:solidFill>
                  <a:schemeClr val="bg1"/>
                </a:solidFill>
              </a:defRPr>
            </a:lvl2pPr>
            <a:lvl3pPr marL="914400" indent="0">
              <a:lnSpc>
                <a:spcPct val="150000"/>
              </a:lnSpc>
              <a:buNone/>
              <a:defRPr sz="1800">
                <a:solidFill>
                  <a:schemeClr val="bg1"/>
                </a:solidFill>
              </a:defRPr>
            </a:lvl3pPr>
            <a:lvl4pPr marL="1371600" indent="0">
              <a:lnSpc>
                <a:spcPct val="150000"/>
              </a:lnSpc>
              <a:buNone/>
              <a:defRPr sz="1600">
                <a:solidFill>
                  <a:schemeClr val="bg1"/>
                </a:solidFill>
              </a:defRPr>
            </a:lvl4pPr>
            <a:lvl5pPr marL="1828800" indent="0">
              <a:lnSpc>
                <a:spcPct val="150000"/>
              </a:lnSpc>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
        <p:nvSpPr>
          <p:cNvPr id="24" name="Rectangle 23">
            <a:extLst>
              <a:ext uri="{FF2B5EF4-FFF2-40B4-BE49-F238E27FC236}">
                <a16:creationId xmlns:a16="http://schemas.microsoft.com/office/drawing/2014/main" id="{63C27092-C66B-F15B-27C8-9D197E7DC6AC}"/>
              </a:ext>
              <a:ext uri="{C183D7F6-B498-43B3-948B-1728B52AA6E4}">
                <adec:decorative xmlns:adec="http://schemas.microsoft.com/office/drawing/2017/decorative" val="1"/>
              </a:ext>
            </a:extLst>
          </p:cNvPr>
          <p:cNvSpPr/>
          <p:nvPr userDrawn="1"/>
        </p:nvSpPr>
        <p:spPr>
          <a:xfrm>
            <a:off x="5919142" y="481564"/>
            <a:ext cx="5875094" cy="577967"/>
          </a:xfrm>
          <a:prstGeom prst="rect">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149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63D3AF-244F-8916-F651-821F8358D47A}"/>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0" y="-8746"/>
            <a:ext cx="5543492" cy="686674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AA1DD0D-C777-E7A4-3A12-EEF5F8DF0A13}"/>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EFC1479-F559-4482-4396-460E5C523677}"/>
              </a:ext>
              <a:ext uri="{C183D7F6-B498-43B3-948B-1728B52AA6E4}">
                <adec:decorative xmlns:adec="http://schemas.microsoft.com/office/drawing/2017/decorative" val="1"/>
              </a:ext>
            </a:extLst>
          </p:cNvPr>
          <p:cNvSpPr/>
          <p:nvPr userDrawn="1"/>
        </p:nvSpPr>
        <p:spPr>
          <a:xfrm>
            <a:off x="385494" y="453886"/>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6094936" y="458695"/>
            <a:ext cx="5690715"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20" name="Picture Placeholder 19">
            <a:extLst>
              <a:ext uri="{FF2B5EF4-FFF2-40B4-BE49-F238E27FC236}">
                <a16:creationId xmlns:a16="http://schemas.microsoft.com/office/drawing/2014/main" id="{5B5B2B5D-6426-1B4B-A686-FDC69069D84A}"/>
              </a:ext>
            </a:extLst>
          </p:cNvPr>
          <p:cNvSpPr>
            <a:spLocks noGrp="1"/>
          </p:cNvSpPr>
          <p:nvPr>
            <p:ph type="pic" sz="quarter" idx="16" hasCustomPrompt="1"/>
          </p:nvPr>
        </p:nvSpPr>
        <p:spPr>
          <a:xfrm>
            <a:off x="922338" y="1587500"/>
            <a:ext cx="3703320" cy="4279392"/>
          </a:xfrm>
        </p:spPr>
        <p:txBody>
          <a:bodyPr/>
          <a:lstStyle>
            <a:lvl1pPr marL="0" indent="0" algn="ctr">
              <a:buNone/>
              <a:defRPr>
                <a:solidFill>
                  <a:schemeClr val="bg1"/>
                </a:solidFill>
              </a:defRPr>
            </a:lvl1pPr>
          </a:lstStyle>
          <a:p>
            <a:r>
              <a:rPr lang="en-US" dirty="0"/>
              <a:t>Click Icon to add picture</a:t>
            </a:r>
          </a:p>
        </p:txBody>
      </p: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p:nvPr>
        </p:nvSpPr>
        <p:spPr>
          <a:xfrm>
            <a:off x="6096115" y="1552237"/>
            <a:ext cx="5689537" cy="3875371"/>
          </a:xfrm>
        </p:spPr>
        <p:txBody>
          <a:bodyPr anchor="ctr">
            <a:normAutofit/>
          </a:bodyPr>
          <a:lstStyle>
            <a:lvl1pPr marL="0" indent="0">
              <a:lnSpc>
                <a:spcPct val="150000"/>
              </a:lnSpc>
              <a:buNone/>
              <a:defRPr sz="2400">
                <a:solidFill>
                  <a:schemeClr val="bg1"/>
                </a:solidFill>
              </a:defRPr>
            </a:lvl1pPr>
            <a:lvl2pPr marL="457200" indent="0">
              <a:lnSpc>
                <a:spcPct val="150000"/>
              </a:lnSpc>
              <a:buNone/>
              <a:defRPr sz="2000">
                <a:solidFill>
                  <a:schemeClr val="bg1"/>
                </a:solidFill>
              </a:defRPr>
            </a:lvl2pPr>
            <a:lvl3pPr marL="914400" indent="0">
              <a:lnSpc>
                <a:spcPct val="150000"/>
              </a:lnSpc>
              <a:buNone/>
              <a:defRPr sz="1800">
                <a:solidFill>
                  <a:schemeClr val="bg1"/>
                </a:solidFill>
              </a:defRPr>
            </a:lvl3pPr>
            <a:lvl4pPr marL="1371600" indent="0">
              <a:lnSpc>
                <a:spcPct val="150000"/>
              </a:lnSpc>
              <a:buNone/>
              <a:defRPr sz="1600">
                <a:solidFill>
                  <a:schemeClr val="bg1"/>
                </a:solidFill>
              </a:defRPr>
            </a:lvl4pPr>
            <a:lvl5pPr marL="1828800" indent="0">
              <a:lnSpc>
                <a:spcPct val="150000"/>
              </a:lnSpc>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Tree>
    <p:extLst>
      <p:ext uri="{BB962C8B-B14F-4D97-AF65-F5344CB8AC3E}">
        <p14:creationId xmlns:p14="http://schemas.microsoft.com/office/powerpoint/2010/main" val="97190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1">
    <p:bg>
      <p:bgPr>
        <a:solidFill>
          <a:schemeClr val="tx1"/>
        </a:solidFill>
        <a:effectLst/>
      </p:bgPr>
    </p:bg>
    <p:spTree>
      <p:nvGrpSpPr>
        <p:cNvPr id="1" name=""/>
        <p:cNvGrpSpPr/>
        <p:nvPr/>
      </p:nvGrpSpPr>
      <p:grpSpPr>
        <a:xfrm>
          <a:off x="0" y="0"/>
          <a:ext cx="0" cy="0"/>
          <a:chOff x="0" y="0"/>
          <a:chExt cx="0" cy="0"/>
        </a:xfrm>
      </p:grpSpPr>
      <p:pic>
        <p:nvPicPr>
          <p:cNvPr id="3" name="Picture 2" descr="A black and white swirl">
            <a:extLst>
              <a:ext uri="{FF2B5EF4-FFF2-40B4-BE49-F238E27FC236}">
                <a16:creationId xmlns:a16="http://schemas.microsoft.com/office/drawing/2014/main" id="{A724E2E5-65AF-7BFA-A4CB-B46550665E73}"/>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l="3404" r="3404"/>
          <a:stretch/>
        </p:blipFill>
        <p:spPr bwMode="auto">
          <a:xfrm>
            <a:off x="1" y="1615964"/>
            <a:ext cx="12192000" cy="389613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hasCustomPrompt="1"/>
          </p:nvPr>
        </p:nvSpPr>
        <p:spPr>
          <a:xfrm>
            <a:off x="295934" y="3175280"/>
            <a:ext cx="9340439" cy="3112929"/>
          </a:xfrm>
        </p:spPr>
        <p:txBody>
          <a:bodyPr>
            <a:noAutofit/>
          </a:bodyPr>
          <a:lstStyle>
            <a:lvl1pPr marL="0" indent="0">
              <a:lnSpc>
                <a:spcPct val="90000"/>
              </a:lnSpc>
              <a:buNone/>
              <a:defRPr sz="4800" cap="all" baseline="0">
                <a:solidFill>
                  <a:schemeClr val="bg1"/>
                </a:solidFill>
                <a:latin typeface="+mj-lt"/>
              </a:defRPr>
            </a:lvl1pPr>
            <a:lvl2pPr marL="457200" indent="0">
              <a:lnSpc>
                <a:spcPct val="150000"/>
              </a:lnSpc>
              <a:buNone/>
              <a:defRPr sz="4400" cap="all" baseline="0">
                <a:solidFill>
                  <a:schemeClr val="bg1"/>
                </a:solidFill>
                <a:latin typeface="+mj-lt"/>
              </a:defRPr>
            </a:lvl2pPr>
            <a:lvl3pPr marL="914400" indent="0">
              <a:lnSpc>
                <a:spcPct val="150000"/>
              </a:lnSpc>
              <a:buNone/>
              <a:defRPr sz="4000" cap="all" baseline="0">
                <a:solidFill>
                  <a:schemeClr val="bg1"/>
                </a:solidFill>
                <a:latin typeface="+mj-lt"/>
              </a:defRPr>
            </a:lvl3pPr>
            <a:lvl4pPr marL="1371600" indent="0">
              <a:lnSpc>
                <a:spcPct val="150000"/>
              </a:lnSpc>
              <a:buNone/>
              <a:defRPr sz="3600" cap="all" baseline="0">
                <a:solidFill>
                  <a:schemeClr val="bg1"/>
                </a:solidFill>
                <a:latin typeface="+mj-lt"/>
              </a:defRPr>
            </a:lvl4pPr>
            <a:lvl5pPr marL="1828800" indent="0">
              <a:lnSpc>
                <a:spcPct val="150000"/>
              </a:lnSpc>
              <a:buNone/>
              <a:defRPr sz="3600" cap="all" baseline="0">
                <a:solidFill>
                  <a:schemeClr val="bg1"/>
                </a:solidFill>
                <a:latin typeface="+mj-lt"/>
              </a:defRPr>
            </a:lvl5pPr>
          </a:lstStyle>
          <a:p>
            <a:pPr lvl="0"/>
            <a:r>
              <a:rPr lang="en-US" dirty="0"/>
              <a:t>Click to add text</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7912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Image and Content 1">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AA1DD0D-C777-E7A4-3A12-EEF5F8DF0A13}"/>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EFC1479-F559-4482-4396-460E5C523677}"/>
              </a:ext>
              <a:ext uri="{C183D7F6-B498-43B3-948B-1728B52AA6E4}">
                <adec:decorative xmlns:adec="http://schemas.microsoft.com/office/drawing/2017/decorative" val="1"/>
              </a:ext>
            </a:extLst>
          </p:cNvPr>
          <p:cNvSpPr/>
          <p:nvPr userDrawn="1"/>
        </p:nvSpPr>
        <p:spPr>
          <a:xfrm>
            <a:off x="385494" y="453886"/>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6094936" y="458695"/>
            <a:ext cx="5690715"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20" name="Picture Placeholder 19">
            <a:extLst>
              <a:ext uri="{FF2B5EF4-FFF2-40B4-BE49-F238E27FC236}">
                <a16:creationId xmlns:a16="http://schemas.microsoft.com/office/drawing/2014/main" id="{5B5B2B5D-6426-1B4B-A686-FDC69069D84A}"/>
              </a:ext>
            </a:extLst>
          </p:cNvPr>
          <p:cNvSpPr>
            <a:spLocks noGrp="1"/>
          </p:cNvSpPr>
          <p:nvPr>
            <p:ph type="pic" sz="quarter" idx="16" hasCustomPrompt="1"/>
          </p:nvPr>
        </p:nvSpPr>
        <p:spPr>
          <a:xfrm>
            <a:off x="837273" y="1840378"/>
            <a:ext cx="4206240" cy="3639312"/>
          </a:xfrm>
        </p:spPr>
        <p:txBody>
          <a:bodyPr/>
          <a:lstStyle>
            <a:lvl1pPr marL="0" indent="0" algn="ctr">
              <a:buNone/>
              <a:defRPr>
                <a:solidFill>
                  <a:schemeClr val="bg1"/>
                </a:solidFill>
              </a:defRPr>
            </a:lvl1pPr>
          </a:lstStyle>
          <a:p>
            <a:r>
              <a:rPr lang="en-US" dirty="0"/>
              <a:t>Click Icon to add picture</a:t>
            </a:r>
          </a:p>
        </p:txBody>
      </p: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p:nvPr>
        </p:nvSpPr>
        <p:spPr>
          <a:xfrm>
            <a:off x="6096115" y="1652717"/>
            <a:ext cx="5689537" cy="3875371"/>
          </a:xfrm>
        </p:spPr>
        <p:txBody>
          <a:bodyPr anchor="ctr">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800100" indent="-342900">
              <a:lnSpc>
                <a:spcPct val="150000"/>
              </a:lnSpc>
              <a:buClr>
                <a:schemeClr val="bg1"/>
              </a:buClr>
              <a:buFont typeface="Arial" panose="020B0604020202020204" pitchFamily="34" charset="0"/>
              <a:buChar char="•"/>
              <a:defRPr sz="2000">
                <a:solidFill>
                  <a:schemeClr val="bg1"/>
                </a:solidFill>
              </a:defRPr>
            </a:lvl2pPr>
            <a:lvl3pPr marL="1200150" indent="-285750">
              <a:lnSpc>
                <a:spcPct val="150000"/>
              </a:lnSpc>
              <a:buClr>
                <a:schemeClr val="bg1"/>
              </a:buClr>
              <a:buFont typeface="Arial" panose="020B0604020202020204" pitchFamily="34" charset="0"/>
              <a:buChar char="•"/>
              <a:defRPr sz="1800">
                <a:solidFill>
                  <a:schemeClr val="bg1"/>
                </a:solidFill>
              </a:defRPr>
            </a:lvl3pPr>
            <a:lvl4pPr marL="1657350" indent="-285750">
              <a:lnSpc>
                <a:spcPct val="150000"/>
              </a:lnSpc>
              <a:buClr>
                <a:schemeClr val="bg1"/>
              </a:buClr>
              <a:buFont typeface="Arial" panose="020B0604020202020204" pitchFamily="34" charset="0"/>
              <a:buChar char="•"/>
              <a:defRPr sz="1600">
                <a:solidFill>
                  <a:schemeClr val="bg1"/>
                </a:solidFill>
              </a:defRPr>
            </a:lvl4pPr>
            <a:lvl5pPr marL="2114550" indent="-28575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Tree>
    <p:extLst>
      <p:ext uri="{BB962C8B-B14F-4D97-AF65-F5344CB8AC3E}">
        <p14:creationId xmlns:p14="http://schemas.microsoft.com/office/powerpoint/2010/main" val="321154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tx1"/>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5FBB47C-E74F-E7E0-2A5C-1AB30FAE1555}"/>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b="19626"/>
          <a:stretch/>
        </p:blipFill>
        <p:spPr bwMode="auto">
          <a:xfrm>
            <a:off x="0" y="7951"/>
            <a:ext cx="12192000" cy="551210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41CAE057-BA1C-87F2-5035-56D2FA63F4A5}"/>
              </a:ext>
              <a:ext uri="{C183D7F6-B498-43B3-948B-1728B52AA6E4}">
                <adec:decorative xmlns:adec="http://schemas.microsoft.com/office/drawing/2017/decorative" val="1"/>
              </a:ext>
            </a:extLst>
          </p:cNvPr>
          <p:cNvCxnSpPr>
            <a:cxnSpLocks/>
          </p:cNvCxnSpPr>
          <p:nvPr userDrawn="1"/>
        </p:nvCxnSpPr>
        <p:spPr>
          <a:xfrm>
            <a:off x="396414" y="436054"/>
            <a:ext cx="113277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7">
            <a:extLst>
              <a:ext uri="{FF2B5EF4-FFF2-40B4-BE49-F238E27FC236}">
                <a16:creationId xmlns:a16="http://schemas.microsoft.com/office/drawing/2014/main" id="{F2DA19F2-20FB-A2EC-AA7B-8BFE6CE3A4E8}"/>
              </a:ext>
            </a:extLst>
          </p:cNvPr>
          <p:cNvSpPr>
            <a:spLocks noGrp="1"/>
          </p:cNvSpPr>
          <p:nvPr>
            <p:ph type="title"/>
          </p:nvPr>
        </p:nvSpPr>
        <p:spPr>
          <a:xfrm>
            <a:off x="396414" y="1148722"/>
            <a:ext cx="4769716" cy="4754878"/>
          </a:xfrm>
        </p:spPr>
        <p:txBody>
          <a:bodyPr anchor="b">
            <a:normAutofit/>
          </a:bodyPr>
          <a:lstStyle>
            <a:lvl1pPr>
              <a:defRPr sz="4800" spc="0" baseline="0">
                <a:solidFill>
                  <a:schemeClr val="bg1"/>
                </a:solidFill>
              </a:defRPr>
            </a:lvl1pPr>
          </a:lstStyle>
          <a:p>
            <a:r>
              <a:rPr lang="en-US"/>
              <a:t>Click to edit Master title style</a:t>
            </a:r>
            <a:endParaRPr lang="en-US" dirty="0"/>
          </a:p>
        </p:txBody>
      </p:sp>
      <p:sp>
        <p:nvSpPr>
          <p:cNvPr id="20" name="Picture Placeholder 19">
            <a:extLst>
              <a:ext uri="{FF2B5EF4-FFF2-40B4-BE49-F238E27FC236}">
                <a16:creationId xmlns:a16="http://schemas.microsoft.com/office/drawing/2014/main" id="{5B5B2B5D-6426-1B4B-A686-FDC69069D84A}"/>
              </a:ext>
            </a:extLst>
          </p:cNvPr>
          <p:cNvSpPr>
            <a:spLocks noGrp="1"/>
          </p:cNvSpPr>
          <p:nvPr>
            <p:ph type="pic" sz="quarter" idx="16" hasCustomPrompt="1"/>
          </p:nvPr>
        </p:nvSpPr>
        <p:spPr>
          <a:xfrm>
            <a:off x="5232257" y="1008049"/>
            <a:ext cx="5833872" cy="5047488"/>
          </a:xfrm>
        </p:spPr>
        <p:txBody>
          <a:bodyPr/>
          <a:lstStyle>
            <a:lvl1pPr marL="0" indent="0" algn="ctr">
              <a:buNone/>
              <a:defRPr>
                <a:solidFill>
                  <a:schemeClr val="bg1"/>
                </a:solidFill>
              </a:defRPr>
            </a:lvl1pPr>
          </a:lstStyle>
          <a:p>
            <a:r>
              <a:rPr lang="en-US" dirty="0"/>
              <a:t>Click Icon to add picture</a:t>
            </a:r>
          </a:p>
        </p:txBody>
      </p:sp>
      <p:cxnSp>
        <p:nvCxnSpPr>
          <p:cNvPr id="3" name="Straight Connector 2">
            <a:extLst>
              <a:ext uri="{FF2B5EF4-FFF2-40B4-BE49-F238E27FC236}">
                <a16:creationId xmlns:a16="http://schemas.microsoft.com/office/drawing/2014/main" id="{2AA1DD0D-C777-E7A4-3A12-EEF5F8DF0A13}"/>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Tree>
    <p:extLst>
      <p:ext uri="{BB962C8B-B14F-4D97-AF65-F5344CB8AC3E}">
        <p14:creationId xmlns:p14="http://schemas.microsoft.com/office/powerpoint/2010/main" val="403754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
    <p:bg>
      <p:bgPr>
        <a:solidFill>
          <a:schemeClr val="tx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12" name="Content Placeholder 11">
            <a:extLst>
              <a:ext uri="{FF2B5EF4-FFF2-40B4-BE49-F238E27FC236}">
                <a16:creationId xmlns:a16="http://schemas.microsoft.com/office/drawing/2014/main" id="{D28DF3F1-4512-2D0A-AB8D-DA07BFC88207}"/>
              </a:ext>
            </a:extLst>
          </p:cNvPr>
          <p:cNvSpPr>
            <a:spLocks noGrp="1"/>
          </p:cNvSpPr>
          <p:nvPr>
            <p:ph sz="quarter" idx="15"/>
          </p:nvPr>
        </p:nvSpPr>
        <p:spPr>
          <a:xfrm>
            <a:off x="449263" y="2076051"/>
            <a:ext cx="5459412" cy="3403174"/>
          </a:xfrm>
        </p:spPr>
        <p:txBody>
          <a:bodyPr tIns="0">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685800" indent="-228600">
              <a:lnSpc>
                <a:spcPct val="150000"/>
              </a:lnSpc>
              <a:buClr>
                <a:schemeClr val="bg1"/>
              </a:buClr>
              <a:buFont typeface="Arial" panose="020B0604020202020204" pitchFamily="34" charset="0"/>
              <a:buChar char="•"/>
              <a:defRPr sz="2000">
                <a:solidFill>
                  <a:schemeClr val="bg1"/>
                </a:solidFill>
              </a:defRPr>
            </a:lvl2pPr>
            <a:lvl3pPr marL="1143000" indent="-228600">
              <a:lnSpc>
                <a:spcPct val="150000"/>
              </a:lnSpc>
              <a:buClr>
                <a:schemeClr val="bg1"/>
              </a:buClr>
              <a:buFont typeface="Arial" panose="020B0604020202020204" pitchFamily="34" charset="0"/>
              <a:buChar char="•"/>
              <a:defRPr sz="1800">
                <a:solidFill>
                  <a:schemeClr val="bg1"/>
                </a:solidFill>
              </a:defRPr>
            </a:lvl3pPr>
            <a:lvl4pPr marL="1600200" indent="-228600">
              <a:lnSpc>
                <a:spcPct val="150000"/>
              </a:lnSpc>
              <a:buClr>
                <a:schemeClr val="bg1"/>
              </a:buClr>
              <a:buFont typeface="Arial" panose="020B0604020202020204" pitchFamily="34" charset="0"/>
              <a:buChar char="•"/>
              <a:defRPr sz="1600">
                <a:solidFill>
                  <a:schemeClr val="bg1"/>
                </a:solidFill>
              </a:defRPr>
            </a:lvl4pPr>
            <a:lvl5pPr marL="2057400" indent="-22860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14F4CC2C-F1C8-A8C5-29F3-E9E86029CD05}"/>
              </a:ext>
            </a:extLst>
          </p:cNvPr>
          <p:cNvSpPr>
            <a:spLocks noGrp="1"/>
          </p:cNvSpPr>
          <p:nvPr>
            <p:ph sz="quarter" idx="16"/>
          </p:nvPr>
        </p:nvSpPr>
        <p:spPr>
          <a:xfrm>
            <a:off x="6014376" y="2076051"/>
            <a:ext cx="5799860" cy="3403174"/>
          </a:xfrm>
        </p:spPr>
        <p:txBody>
          <a:bodyPr tIns="0">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685800" indent="-228600">
              <a:lnSpc>
                <a:spcPct val="150000"/>
              </a:lnSpc>
              <a:buClr>
                <a:schemeClr val="bg1"/>
              </a:buClr>
              <a:buFont typeface="Arial" panose="020B0604020202020204" pitchFamily="34" charset="0"/>
              <a:buChar char="•"/>
              <a:defRPr sz="2000">
                <a:solidFill>
                  <a:schemeClr val="bg1"/>
                </a:solidFill>
              </a:defRPr>
            </a:lvl2pPr>
            <a:lvl3pPr marL="1143000" indent="-228600">
              <a:lnSpc>
                <a:spcPct val="150000"/>
              </a:lnSpc>
              <a:buClr>
                <a:schemeClr val="bg1"/>
              </a:buClr>
              <a:buFont typeface="Arial" panose="020B0604020202020204" pitchFamily="34" charset="0"/>
              <a:buChar char="•"/>
              <a:defRPr sz="1800">
                <a:solidFill>
                  <a:schemeClr val="bg1"/>
                </a:solidFill>
              </a:defRPr>
            </a:lvl3pPr>
            <a:lvl4pPr marL="1600200" indent="-228600">
              <a:lnSpc>
                <a:spcPct val="150000"/>
              </a:lnSpc>
              <a:buClr>
                <a:schemeClr val="bg1"/>
              </a:buClr>
              <a:buFont typeface="Arial" panose="020B0604020202020204" pitchFamily="34" charset="0"/>
              <a:buChar char="•"/>
              <a:defRPr sz="1600">
                <a:solidFill>
                  <a:schemeClr val="bg1"/>
                </a:solidFill>
              </a:defRPr>
            </a:lvl4pPr>
            <a:lvl5pPr marL="2057400" indent="-22860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6254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 2">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1D62B-795C-2350-9AA8-368DD47A6701}"/>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385494" y="0"/>
            <a:ext cx="11418885" cy="14781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12" name="Content Placeholder 11">
            <a:extLst>
              <a:ext uri="{FF2B5EF4-FFF2-40B4-BE49-F238E27FC236}">
                <a16:creationId xmlns:a16="http://schemas.microsoft.com/office/drawing/2014/main" id="{D28DF3F1-4512-2D0A-AB8D-DA07BFC88207}"/>
              </a:ext>
            </a:extLst>
          </p:cNvPr>
          <p:cNvSpPr>
            <a:spLocks noGrp="1"/>
          </p:cNvSpPr>
          <p:nvPr>
            <p:ph sz="quarter" idx="15"/>
          </p:nvPr>
        </p:nvSpPr>
        <p:spPr>
          <a:xfrm>
            <a:off x="449263" y="2076051"/>
            <a:ext cx="5459412" cy="3403174"/>
          </a:xfrm>
        </p:spPr>
        <p:txBody>
          <a:bodyPr tIns="0">
            <a:normAutofit/>
          </a:bodyPr>
          <a:lstStyle>
            <a:lvl1pPr marL="228600" indent="-228600">
              <a:lnSpc>
                <a:spcPct val="150000"/>
              </a:lnSpc>
              <a:spcBef>
                <a:spcPts val="600"/>
              </a:spcBef>
              <a:spcAft>
                <a:spcPts val="600"/>
              </a:spcAft>
              <a:buClr>
                <a:schemeClr val="bg1"/>
              </a:buClr>
              <a:buFont typeface="Arial" panose="020B0604020202020204" pitchFamily="34" charset="0"/>
              <a:buChar char="•"/>
              <a:defRPr sz="1800">
                <a:solidFill>
                  <a:schemeClr val="bg1"/>
                </a:solidFill>
              </a:defRPr>
            </a:lvl1pPr>
            <a:lvl2pPr marL="685800" indent="-228600">
              <a:lnSpc>
                <a:spcPct val="150000"/>
              </a:lnSpc>
              <a:spcBef>
                <a:spcPts val="600"/>
              </a:spcBef>
              <a:spcAft>
                <a:spcPts val="600"/>
              </a:spcAft>
              <a:buClr>
                <a:schemeClr val="bg1"/>
              </a:buClr>
              <a:buFont typeface="Arial" panose="020B0604020202020204" pitchFamily="34" charset="0"/>
              <a:buChar char="•"/>
              <a:defRPr sz="1600">
                <a:solidFill>
                  <a:schemeClr val="bg1"/>
                </a:solidFill>
              </a:defRPr>
            </a:lvl2pPr>
            <a:lvl3pPr marL="1143000" indent="-228600">
              <a:lnSpc>
                <a:spcPct val="150000"/>
              </a:lnSpc>
              <a:spcBef>
                <a:spcPts val="600"/>
              </a:spcBef>
              <a:spcAft>
                <a:spcPts val="600"/>
              </a:spcAft>
              <a:buClr>
                <a:schemeClr val="bg1"/>
              </a:buClr>
              <a:buFont typeface="Arial" panose="020B0604020202020204" pitchFamily="34" charset="0"/>
              <a:buChar char="•"/>
              <a:defRPr sz="1400">
                <a:solidFill>
                  <a:schemeClr val="bg1"/>
                </a:solidFill>
              </a:defRPr>
            </a:lvl3pPr>
            <a:lvl4pPr marL="1600200" indent="-228600">
              <a:lnSpc>
                <a:spcPct val="150000"/>
              </a:lnSpc>
              <a:spcBef>
                <a:spcPts val="600"/>
              </a:spcBef>
              <a:spcAft>
                <a:spcPts val="600"/>
              </a:spcAft>
              <a:buClr>
                <a:schemeClr val="bg1"/>
              </a:buClr>
              <a:buFont typeface="Arial" panose="020B0604020202020204" pitchFamily="34" charset="0"/>
              <a:buChar char="•"/>
              <a:defRPr sz="1200">
                <a:solidFill>
                  <a:schemeClr val="bg1"/>
                </a:solidFill>
              </a:defRPr>
            </a:lvl4pPr>
            <a:lvl5pPr marL="2057400" indent="-228600">
              <a:lnSpc>
                <a:spcPct val="150000"/>
              </a:lnSpc>
              <a:spcBef>
                <a:spcPts val="600"/>
              </a:spcBef>
              <a:spcAft>
                <a:spcPts val="600"/>
              </a:spcAft>
              <a:buClr>
                <a:schemeClr val="bg1"/>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14F4CC2C-F1C8-A8C5-29F3-E9E86029CD05}"/>
              </a:ext>
            </a:extLst>
          </p:cNvPr>
          <p:cNvSpPr>
            <a:spLocks noGrp="1"/>
          </p:cNvSpPr>
          <p:nvPr>
            <p:ph sz="quarter" idx="16"/>
          </p:nvPr>
        </p:nvSpPr>
        <p:spPr>
          <a:xfrm>
            <a:off x="6014376" y="2076051"/>
            <a:ext cx="5799860" cy="3403174"/>
          </a:xfrm>
        </p:spPr>
        <p:txBody>
          <a:bodyPr tIns="0">
            <a:normAutofit/>
          </a:bodyPr>
          <a:lstStyle>
            <a:lvl1pPr marL="228600" indent="-228600">
              <a:lnSpc>
                <a:spcPct val="150000"/>
              </a:lnSpc>
              <a:spcBef>
                <a:spcPts val="600"/>
              </a:spcBef>
              <a:spcAft>
                <a:spcPts val="600"/>
              </a:spcAft>
              <a:buClr>
                <a:schemeClr val="bg1"/>
              </a:buClr>
              <a:buFont typeface="Arial" panose="020B0604020202020204" pitchFamily="34" charset="0"/>
              <a:buChar char="•"/>
              <a:defRPr sz="1800">
                <a:solidFill>
                  <a:schemeClr val="bg1"/>
                </a:solidFill>
              </a:defRPr>
            </a:lvl1pPr>
            <a:lvl2pPr marL="685800" indent="-228600">
              <a:lnSpc>
                <a:spcPct val="150000"/>
              </a:lnSpc>
              <a:spcBef>
                <a:spcPts val="600"/>
              </a:spcBef>
              <a:spcAft>
                <a:spcPts val="600"/>
              </a:spcAft>
              <a:buClr>
                <a:schemeClr val="bg1"/>
              </a:buClr>
              <a:buFont typeface="Arial" panose="020B0604020202020204" pitchFamily="34" charset="0"/>
              <a:buChar char="•"/>
              <a:defRPr sz="1600">
                <a:solidFill>
                  <a:schemeClr val="bg1"/>
                </a:solidFill>
              </a:defRPr>
            </a:lvl2pPr>
            <a:lvl3pPr marL="1143000" indent="-228600">
              <a:lnSpc>
                <a:spcPct val="150000"/>
              </a:lnSpc>
              <a:spcBef>
                <a:spcPts val="600"/>
              </a:spcBef>
              <a:spcAft>
                <a:spcPts val="600"/>
              </a:spcAft>
              <a:buClr>
                <a:schemeClr val="bg1"/>
              </a:buClr>
              <a:buFont typeface="Arial" panose="020B0604020202020204" pitchFamily="34" charset="0"/>
              <a:buChar char="•"/>
              <a:defRPr sz="1400">
                <a:solidFill>
                  <a:schemeClr val="bg1"/>
                </a:solidFill>
              </a:defRPr>
            </a:lvl3pPr>
            <a:lvl4pPr marL="1600200" indent="-228600">
              <a:lnSpc>
                <a:spcPct val="150000"/>
              </a:lnSpc>
              <a:spcBef>
                <a:spcPts val="600"/>
              </a:spcBef>
              <a:spcAft>
                <a:spcPts val="600"/>
              </a:spcAft>
              <a:buClr>
                <a:schemeClr val="bg1"/>
              </a:buClr>
              <a:buFont typeface="Arial" panose="020B0604020202020204" pitchFamily="34" charset="0"/>
              <a:buChar char="•"/>
              <a:defRPr sz="1200">
                <a:solidFill>
                  <a:schemeClr val="bg1"/>
                </a:solidFill>
              </a:defRPr>
            </a:lvl4pPr>
            <a:lvl5pPr marL="2057400" indent="-228600">
              <a:lnSpc>
                <a:spcPct val="150000"/>
              </a:lnSpc>
              <a:spcBef>
                <a:spcPts val="600"/>
              </a:spcBef>
              <a:spcAft>
                <a:spcPts val="600"/>
              </a:spcAft>
              <a:buClr>
                <a:schemeClr val="bg1"/>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6190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 3">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271CA-F4C0-8ACD-DCD5-CE8BC096B763}"/>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5478449" y="-8746"/>
            <a:ext cx="6713552" cy="686674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dirty="0"/>
              <a:t>Click to add title</a:t>
            </a:r>
          </a:p>
        </p:txBody>
      </p:sp>
      <p:sp>
        <p:nvSpPr>
          <p:cNvPr id="12" name="Content Placeholder 11">
            <a:extLst>
              <a:ext uri="{FF2B5EF4-FFF2-40B4-BE49-F238E27FC236}">
                <a16:creationId xmlns:a16="http://schemas.microsoft.com/office/drawing/2014/main" id="{D28DF3F1-4512-2D0A-AB8D-DA07BFC88207}"/>
              </a:ext>
            </a:extLst>
          </p:cNvPr>
          <p:cNvSpPr>
            <a:spLocks noGrp="1"/>
          </p:cNvSpPr>
          <p:nvPr>
            <p:ph sz="quarter" idx="15"/>
          </p:nvPr>
        </p:nvSpPr>
        <p:spPr>
          <a:xfrm>
            <a:off x="405590" y="1690570"/>
            <a:ext cx="4558296" cy="3988857"/>
          </a:xfrm>
        </p:spPr>
        <p:txBody>
          <a:bodyPr tIns="0" anchor="ctr">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685800" indent="-228600">
              <a:lnSpc>
                <a:spcPct val="150000"/>
              </a:lnSpc>
              <a:buClr>
                <a:schemeClr val="bg1"/>
              </a:buClr>
              <a:buFont typeface="Arial" panose="020B0604020202020204" pitchFamily="34" charset="0"/>
              <a:buChar char="•"/>
              <a:defRPr sz="2000">
                <a:solidFill>
                  <a:schemeClr val="bg1"/>
                </a:solidFill>
              </a:defRPr>
            </a:lvl2pPr>
            <a:lvl3pPr marL="1143000" indent="-228600">
              <a:lnSpc>
                <a:spcPct val="150000"/>
              </a:lnSpc>
              <a:buClr>
                <a:schemeClr val="bg1"/>
              </a:buClr>
              <a:buFont typeface="Arial" panose="020B0604020202020204" pitchFamily="34" charset="0"/>
              <a:buChar char="•"/>
              <a:defRPr sz="1800">
                <a:solidFill>
                  <a:schemeClr val="bg1"/>
                </a:solidFill>
              </a:defRPr>
            </a:lvl3pPr>
            <a:lvl4pPr marL="1600200" indent="-228600">
              <a:lnSpc>
                <a:spcPct val="150000"/>
              </a:lnSpc>
              <a:buClr>
                <a:schemeClr val="bg1"/>
              </a:buClr>
              <a:buFont typeface="Arial" panose="020B0604020202020204" pitchFamily="34" charset="0"/>
              <a:buChar char="•"/>
              <a:defRPr sz="1600">
                <a:solidFill>
                  <a:schemeClr val="bg1"/>
                </a:solidFill>
              </a:defRPr>
            </a:lvl4pPr>
            <a:lvl5pPr marL="2057400" indent="-22860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14F4CC2C-F1C8-A8C5-29F3-E9E86029CD05}"/>
              </a:ext>
            </a:extLst>
          </p:cNvPr>
          <p:cNvSpPr>
            <a:spLocks noGrp="1"/>
          </p:cNvSpPr>
          <p:nvPr>
            <p:ph sz="quarter" idx="16"/>
          </p:nvPr>
        </p:nvSpPr>
        <p:spPr>
          <a:xfrm>
            <a:off x="5908675" y="1690570"/>
            <a:ext cx="5895513" cy="3988857"/>
          </a:xfrm>
        </p:spPr>
        <p:txBody>
          <a:bodyPr tIns="0">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685800" indent="-228600">
              <a:lnSpc>
                <a:spcPct val="150000"/>
              </a:lnSpc>
              <a:buClr>
                <a:schemeClr val="bg1"/>
              </a:buClr>
              <a:buFont typeface="Arial" panose="020B0604020202020204" pitchFamily="34" charset="0"/>
              <a:buChar char="•"/>
              <a:defRPr sz="2000">
                <a:solidFill>
                  <a:schemeClr val="bg1"/>
                </a:solidFill>
              </a:defRPr>
            </a:lvl2pPr>
            <a:lvl3pPr marL="1143000" indent="-228600">
              <a:lnSpc>
                <a:spcPct val="150000"/>
              </a:lnSpc>
              <a:buClr>
                <a:schemeClr val="bg1"/>
              </a:buClr>
              <a:buFont typeface="Arial" panose="020B0604020202020204" pitchFamily="34" charset="0"/>
              <a:buChar char="•"/>
              <a:defRPr sz="1800">
                <a:solidFill>
                  <a:schemeClr val="bg1"/>
                </a:solidFill>
              </a:defRPr>
            </a:lvl3pPr>
            <a:lvl4pPr marL="1600200" indent="-228600">
              <a:lnSpc>
                <a:spcPct val="150000"/>
              </a:lnSpc>
              <a:buClr>
                <a:schemeClr val="bg1"/>
              </a:buClr>
              <a:buFont typeface="Arial" panose="020B0604020202020204" pitchFamily="34" charset="0"/>
              <a:buChar char="•"/>
              <a:defRPr sz="1600">
                <a:solidFill>
                  <a:schemeClr val="bg1"/>
                </a:solidFill>
              </a:defRPr>
            </a:lvl4pPr>
            <a:lvl5pPr marL="2057400" indent="-22860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endParaRPr lang="en-US" dirty="0"/>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endParaRPr lang="en-US" sz="1000" dirty="0">
              <a:solidFill>
                <a:schemeClr val="bg2"/>
              </a:solidFill>
            </a:endParaRP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dirty="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dirty="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4290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solidFill>
              </a:defRPr>
            </a:lvl1pPr>
          </a:lstStyle>
          <a:p>
            <a:r>
              <a:rPr lang="en-US"/>
              <a:t>2/29/20XX</a:t>
            </a:r>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solidFill>
              </a:defRPr>
            </a:lvl1pPr>
          </a:lstStyle>
          <a:p>
            <a:r>
              <a:rPr lang="en-US"/>
              <a:t>Presentation Title </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solidFill>
              </a:defRPr>
            </a:lvl1pPr>
          </a:lstStyle>
          <a:p>
            <a:fld id="{71766878-3199-4EAB-94E7-2D6D11070E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88" r:id="rId6"/>
    <p:sldLayoutId id="2147483689" r:id="rId7"/>
    <p:sldLayoutId id="2147483690" r:id="rId8"/>
    <p:sldLayoutId id="2147483691" r:id="rId9"/>
    <p:sldLayoutId id="2147483692" r:id="rId10"/>
    <p:sldLayoutId id="2147483693" r:id="rId11"/>
    <p:sldLayoutId id="2147483694" r:id="rId12"/>
    <p:sldLayoutId id="2147483649" r:id="rId13"/>
  </p:sldLayoutIdLst>
  <p:hf sldNum="0" hdr="0" ftr="0" dt="0"/>
  <p:txStyles>
    <p:titleStyle>
      <a:lvl1pPr algn="l" defTabSz="914400" rtl="0" eaLnBrk="1" latinLnBrk="0" hangingPunct="1">
        <a:lnSpc>
          <a:spcPct val="90000"/>
        </a:lnSpc>
        <a:spcBef>
          <a:spcPct val="0"/>
        </a:spcBef>
        <a:buNone/>
        <a:defRPr sz="5100" kern="1200" cap="all" spc="20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2132-1B09-136C-2108-F5998A549022}"/>
              </a:ext>
            </a:extLst>
          </p:cNvPr>
          <p:cNvSpPr>
            <a:spLocks noGrp="1"/>
          </p:cNvSpPr>
          <p:nvPr>
            <p:ph type="title"/>
          </p:nvPr>
        </p:nvSpPr>
        <p:spPr>
          <a:xfrm>
            <a:off x="2456284" y="4549768"/>
            <a:ext cx="9236032" cy="1639767"/>
          </a:xfrm>
        </p:spPr>
        <p:txBody>
          <a:bodyPr/>
          <a:lstStyle/>
          <a:p>
            <a:pPr lvl="0"/>
            <a:r>
              <a:rPr lang="en-US" noProof="0" dirty="0"/>
              <a:t>Storey County Sheriff’s Off-Highway Operations Team</a:t>
            </a:r>
          </a:p>
        </p:txBody>
      </p:sp>
      <p:pic>
        <p:nvPicPr>
          <p:cNvPr id="6" name="Picture Placeholder 5" descr="A star shaped badge with a white and gold star&#10;&#10;Description automatically generated with medium confidence">
            <a:extLst>
              <a:ext uri="{FF2B5EF4-FFF2-40B4-BE49-F238E27FC236}">
                <a16:creationId xmlns:a16="http://schemas.microsoft.com/office/drawing/2014/main" id="{1BF376E4-9EAC-AA65-751B-DDC5EA2DEE2C}"/>
              </a:ext>
            </a:extLst>
          </p:cNvPr>
          <p:cNvPicPr>
            <a:picLocks noGrp="1" noChangeAspect="1"/>
          </p:cNvPicPr>
          <p:nvPr>
            <p:ph type="pic" sz="quarter" idx="14"/>
          </p:nvPr>
        </p:nvPicPr>
        <p:blipFill>
          <a:blip r:embed="rId3"/>
          <a:srcRect l="5905" r="5905"/>
          <a:stretch>
            <a:fillRect/>
          </a:stretch>
        </p:blipFill>
        <p:spPr/>
      </p:pic>
    </p:spTree>
    <p:extLst>
      <p:ext uri="{BB962C8B-B14F-4D97-AF65-F5344CB8AC3E}">
        <p14:creationId xmlns:p14="http://schemas.microsoft.com/office/powerpoint/2010/main" val="37437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DBA2-A9D8-19E5-FE2B-04C726CAB32F}"/>
              </a:ext>
            </a:extLst>
          </p:cNvPr>
          <p:cNvSpPr>
            <a:spLocks noGrp="1"/>
          </p:cNvSpPr>
          <p:nvPr>
            <p:ph type="title"/>
          </p:nvPr>
        </p:nvSpPr>
        <p:spPr>
          <a:xfrm>
            <a:off x="397764" y="481564"/>
            <a:ext cx="5511330" cy="577967"/>
          </a:xfrm>
        </p:spPr>
        <p:txBody>
          <a:bodyPr/>
          <a:lstStyle/>
          <a:p>
            <a:r>
              <a:rPr lang="en-US" dirty="0"/>
              <a:t>Off-highway Vehicle Program outline</a:t>
            </a:r>
          </a:p>
        </p:txBody>
      </p:sp>
      <p:sp>
        <p:nvSpPr>
          <p:cNvPr id="3" name="Content Placeholder 2">
            <a:extLst>
              <a:ext uri="{FF2B5EF4-FFF2-40B4-BE49-F238E27FC236}">
                <a16:creationId xmlns:a16="http://schemas.microsoft.com/office/drawing/2014/main" id="{9D2EB352-85A4-826D-B024-86D38E52DD9C}"/>
              </a:ext>
            </a:extLst>
          </p:cNvPr>
          <p:cNvSpPr>
            <a:spLocks noGrp="1"/>
          </p:cNvSpPr>
          <p:nvPr>
            <p:ph sz="quarter" idx="15"/>
          </p:nvPr>
        </p:nvSpPr>
        <p:spPr>
          <a:xfrm>
            <a:off x="396414" y="1999625"/>
            <a:ext cx="7755923" cy="3416926"/>
          </a:xfrm>
        </p:spPr>
        <p:txBody>
          <a:bodyPr/>
          <a:lstStyle/>
          <a:p>
            <a:r>
              <a:rPr lang="en-US" dirty="0"/>
              <a:t>About the program	</a:t>
            </a:r>
          </a:p>
          <a:p>
            <a:r>
              <a:rPr lang="en-US" dirty="0"/>
              <a:t>Program Mission</a:t>
            </a:r>
          </a:p>
          <a:p>
            <a:r>
              <a:rPr lang="en-US" dirty="0"/>
              <a:t>Outreach &amp; Education</a:t>
            </a:r>
          </a:p>
          <a:p>
            <a:r>
              <a:rPr lang="en-US" dirty="0"/>
              <a:t>Fleet &amp; Equipment</a:t>
            </a:r>
          </a:p>
          <a:p>
            <a:r>
              <a:rPr lang="en-US" dirty="0"/>
              <a:t>Benefits</a:t>
            </a:r>
          </a:p>
          <a:p>
            <a:endParaRPr lang="en-US" dirty="0"/>
          </a:p>
        </p:txBody>
      </p:sp>
      <p:pic>
        <p:nvPicPr>
          <p:cNvPr id="6" name="Picture Placeholder 5" descr="Logo&#10;">
            <a:extLst>
              <a:ext uri="{FF2B5EF4-FFF2-40B4-BE49-F238E27FC236}">
                <a16:creationId xmlns:a16="http://schemas.microsoft.com/office/drawing/2014/main" id="{6AECD90F-5A80-360F-EBFB-0BC99A984D84}"/>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1158320" y="5764735"/>
            <a:ext cx="630936" cy="731520"/>
          </a:xfrm>
        </p:spPr>
      </p:pic>
      <p:grpSp>
        <p:nvGrpSpPr>
          <p:cNvPr id="7" name="Group 6">
            <a:extLst>
              <a:ext uri="{FF2B5EF4-FFF2-40B4-BE49-F238E27FC236}">
                <a16:creationId xmlns:a16="http://schemas.microsoft.com/office/drawing/2014/main" id="{F4480D44-EE43-D26F-85D4-A3C5A75C3595}"/>
              </a:ext>
              <a:ext uri="{C183D7F6-B498-43B3-948B-1728B52AA6E4}">
                <adec:decorative xmlns:adec="http://schemas.microsoft.com/office/drawing/2017/decorative" val="1"/>
              </a:ext>
            </a:extLst>
          </p:cNvPr>
          <p:cNvGrpSpPr/>
          <p:nvPr/>
        </p:nvGrpSpPr>
        <p:grpSpPr>
          <a:xfrm>
            <a:off x="385493" y="2674741"/>
            <a:ext cx="8097421" cy="1924216"/>
            <a:chOff x="5921514" y="2674741"/>
            <a:chExt cx="5874950" cy="1924216"/>
          </a:xfrm>
        </p:grpSpPr>
        <p:cxnSp>
          <p:nvCxnSpPr>
            <p:cNvPr id="8" name="Straight Connector 7">
              <a:extLst>
                <a:ext uri="{FF2B5EF4-FFF2-40B4-BE49-F238E27FC236}">
                  <a16:creationId xmlns:a16="http://schemas.microsoft.com/office/drawing/2014/main" id="{88E9BAFE-5477-A8DE-622C-16466E2A3BD4}"/>
                </a:ext>
              </a:extLst>
            </p:cNvPr>
            <p:cNvCxnSpPr>
              <a:cxnSpLocks/>
            </p:cNvCxnSpPr>
            <p:nvPr/>
          </p:nvCxnSpPr>
          <p:spPr>
            <a:xfrm>
              <a:off x="5921514" y="2674741"/>
              <a:ext cx="5874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4D6401-14E6-3D1B-DD61-DC097D20035E}"/>
                </a:ext>
              </a:extLst>
            </p:cNvPr>
            <p:cNvCxnSpPr>
              <a:cxnSpLocks/>
            </p:cNvCxnSpPr>
            <p:nvPr/>
          </p:nvCxnSpPr>
          <p:spPr>
            <a:xfrm>
              <a:off x="5921514" y="3305838"/>
              <a:ext cx="5874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4A0228-A4C7-B7DC-B9AE-A1F465CAD330}"/>
                </a:ext>
              </a:extLst>
            </p:cNvPr>
            <p:cNvCxnSpPr>
              <a:cxnSpLocks/>
            </p:cNvCxnSpPr>
            <p:nvPr/>
          </p:nvCxnSpPr>
          <p:spPr>
            <a:xfrm>
              <a:off x="5921514" y="3967860"/>
              <a:ext cx="5874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2042F-000C-60C9-7ABF-69513F2CCB1C}"/>
                </a:ext>
              </a:extLst>
            </p:cNvPr>
            <p:cNvCxnSpPr>
              <a:cxnSpLocks/>
            </p:cNvCxnSpPr>
            <p:nvPr/>
          </p:nvCxnSpPr>
          <p:spPr>
            <a:xfrm>
              <a:off x="5921514" y="4598957"/>
              <a:ext cx="5874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726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B2694C-3048-BC5B-C6FA-B17EDAEE011D}"/>
              </a:ext>
            </a:extLst>
          </p:cNvPr>
          <p:cNvSpPr>
            <a:spLocks noGrp="1"/>
          </p:cNvSpPr>
          <p:nvPr>
            <p:ph type="title"/>
          </p:nvPr>
        </p:nvSpPr>
        <p:spPr>
          <a:xfrm>
            <a:off x="6094936" y="458695"/>
            <a:ext cx="5690715" cy="577967"/>
          </a:xfrm>
        </p:spPr>
        <p:txBody>
          <a:bodyPr>
            <a:normAutofit/>
          </a:bodyPr>
          <a:lstStyle/>
          <a:p>
            <a:r>
              <a:rPr lang="en-US" dirty="0"/>
              <a:t>About The Program</a:t>
            </a:r>
          </a:p>
        </p:txBody>
      </p:sp>
      <p:sp>
        <p:nvSpPr>
          <p:cNvPr id="5" name="Content Placeholder 4">
            <a:extLst>
              <a:ext uri="{FF2B5EF4-FFF2-40B4-BE49-F238E27FC236}">
                <a16:creationId xmlns:a16="http://schemas.microsoft.com/office/drawing/2014/main" id="{7B5EFA62-228E-3226-BEC0-DAD98E415379}"/>
              </a:ext>
            </a:extLst>
          </p:cNvPr>
          <p:cNvSpPr>
            <a:spLocks noGrp="1"/>
          </p:cNvSpPr>
          <p:nvPr>
            <p:ph sz="quarter" idx="15"/>
          </p:nvPr>
        </p:nvSpPr>
        <p:spPr>
          <a:xfrm>
            <a:off x="6096115" y="1552237"/>
            <a:ext cx="5689537" cy="4424357"/>
          </a:xfrm>
        </p:spPr>
        <p:txBody>
          <a:bodyPr>
            <a:normAutofit fontScale="70000" lnSpcReduction="20000"/>
          </a:bodyPr>
          <a:lstStyle/>
          <a:p>
            <a:r>
              <a:rPr lang="en-US" dirty="0"/>
              <a:t>The Storey County Sheriff’s Off-highway Operations Team (SOHO Team) was established in 2023 in response to an observed need for off-highway education and enforcement in Storey County, Nevada.  Storey County is home to one of the largest per capita OHV ownerships in the State of Nevada. Each year, deputies respond to dozens of OHV related incidents, to include injuries, crashes, break downs, lost subjects, riders on private land, and more.  Due to this, the SOHO Team was formed to help mitigate these issues. The program currently functions with five team members, who have experience with and have conducted training specific to off-highway vehicles and regulations.</a:t>
            </a:r>
          </a:p>
        </p:txBody>
      </p:sp>
      <p:pic>
        <p:nvPicPr>
          <p:cNvPr id="36" name="Picture Placeholder 35" descr="Logo">
            <a:extLst>
              <a:ext uri="{FF2B5EF4-FFF2-40B4-BE49-F238E27FC236}">
                <a16:creationId xmlns:a16="http://schemas.microsoft.com/office/drawing/2014/main" id="{3D608FD5-86FF-AF9B-7164-983AACE2B829}"/>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1158320" y="5764735"/>
            <a:ext cx="630936" cy="731520"/>
          </a:xfrm>
        </p:spPr>
      </p:pic>
      <p:pic>
        <p:nvPicPr>
          <p:cNvPr id="7" name="Picture Placeholder 6" descr="A black and gold logo with a star and helmet&#10;&#10;Description automatically generated">
            <a:extLst>
              <a:ext uri="{FF2B5EF4-FFF2-40B4-BE49-F238E27FC236}">
                <a16:creationId xmlns:a16="http://schemas.microsoft.com/office/drawing/2014/main" id="{45C404B1-CDCB-F0F7-D671-23069CBAC569}"/>
              </a:ext>
            </a:extLst>
          </p:cNvPr>
          <p:cNvPicPr>
            <a:picLocks noGrp="1" noChangeAspect="1"/>
          </p:cNvPicPr>
          <p:nvPr>
            <p:ph type="pic" sz="quarter" idx="16"/>
          </p:nvPr>
        </p:nvPicPr>
        <p:blipFill rotWithShape="1">
          <a:blip r:embed="rId5"/>
          <a:srcRect t="13341" b="13348"/>
          <a:stretch/>
        </p:blipFill>
        <p:spPr>
          <a:xfrm>
            <a:off x="922338" y="1923068"/>
            <a:ext cx="3703320" cy="3684630"/>
          </a:xfrm>
          <a:ln>
            <a:solidFill>
              <a:schemeClr val="tx1"/>
            </a:solidFill>
          </a:ln>
        </p:spPr>
      </p:pic>
    </p:spTree>
    <p:extLst>
      <p:ext uri="{BB962C8B-B14F-4D97-AF65-F5344CB8AC3E}">
        <p14:creationId xmlns:p14="http://schemas.microsoft.com/office/powerpoint/2010/main" val="123050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7920DB-E6DE-FF87-EFCA-098721BCAAB6}"/>
              </a:ext>
            </a:extLst>
          </p:cNvPr>
          <p:cNvSpPr>
            <a:spLocks noGrp="1"/>
          </p:cNvSpPr>
          <p:nvPr>
            <p:ph type="title"/>
          </p:nvPr>
        </p:nvSpPr>
        <p:spPr>
          <a:xfrm>
            <a:off x="397764" y="481564"/>
            <a:ext cx="5511330" cy="577967"/>
          </a:xfrm>
        </p:spPr>
        <p:txBody>
          <a:bodyPr/>
          <a:lstStyle/>
          <a:p>
            <a:pPr lvl="0"/>
            <a:r>
              <a:rPr lang="en-US" noProof="0" dirty="0"/>
              <a:t>Program mission: SOHO Team</a:t>
            </a:r>
          </a:p>
        </p:txBody>
      </p:sp>
      <p:sp>
        <p:nvSpPr>
          <p:cNvPr id="10" name="Content Placeholder 9">
            <a:extLst>
              <a:ext uri="{FF2B5EF4-FFF2-40B4-BE49-F238E27FC236}">
                <a16:creationId xmlns:a16="http://schemas.microsoft.com/office/drawing/2014/main" id="{852C3F4B-F073-0CAF-30BD-2282A4FFC523}"/>
              </a:ext>
            </a:extLst>
          </p:cNvPr>
          <p:cNvSpPr>
            <a:spLocks noGrp="1"/>
          </p:cNvSpPr>
          <p:nvPr>
            <p:ph sz="quarter" idx="15"/>
          </p:nvPr>
        </p:nvSpPr>
        <p:spPr>
          <a:xfrm>
            <a:off x="1346136" y="1872535"/>
            <a:ext cx="9340439" cy="3112929"/>
          </a:xfrm>
        </p:spPr>
        <p:txBody>
          <a:bodyPr/>
          <a:lstStyle/>
          <a:p>
            <a:pPr lvl="0"/>
            <a:r>
              <a:rPr lang="en-US" sz="2400" dirty="0">
                <a:effectLst>
                  <a:outerShdw blurRad="38100" dist="38100" dir="2700000" algn="tl">
                    <a:srgbClr val="000000">
                      <a:alpha val="43137"/>
                    </a:srgbClr>
                  </a:outerShdw>
                </a:effectLst>
                <a:latin typeface="+mn-lt"/>
              </a:rPr>
              <a:t>Due to the historic and rugged nature of beautiful storey county,  thousands of OHV enthusiasts visit and travel our trails annually. </a:t>
            </a:r>
          </a:p>
          <a:p>
            <a:pPr lvl="0"/>
            <a:endParaRPr lang="en-US" sz="2400" dirty="0">
              <a:effectLst>
                <a:outerShdw blurRad="38100" dist="38100" dir="2700000" algn="tl">
                  <a:srgbClr val="000000">
                    <a:alpha val="43137"/>
                  </a:srgbClr>
                </a:outerShdw>
              </a:effectLst>
              <a:latin typeface="+mn-lt"/>
            </a:endParaRPr>
          </a:p>
          <a:p>
            <a:pPr lvl="0"/>
            <a:r>
              <a:rPr lang="en-US" sz="2400" dirty="0">
                <a:effectLst>
                  <a:outerShdw blurRad="38100" dist="38100" dir="2700000" algn="tl">
                    <a:srgbClr val="000000">
                      <a:alpha val="43137"/>
                    </a:srgbClr>
                  </a:outerShdw>
                </a:effectLst>
                <a:latin typeface="+mn-lt"/>
              </a:rPr>
              <a:t>The mission of the SOHO Team is to provide education and outreach to our OHV community. SOHO Team members RIDE trails to conduct NRS 490 enforcement, hold educational events, provide VIN inspections for registration, and provide assistance to riders IN NEED encountered on </a:t>
            </a:r>
            <a:r>
              <a:rPr lang="en-US" sz="2400" dirty="0" err="1">
                <a:effectLst>
                  <a:outerShdw blurRad="38100" dist="38100" dir="2700000" algn="tl">
                    <a:srgbClr val="000000">
                      <a:alpha val="43137"/>
                    </a:srgbClr>
                  </a:outerShdw>
                </a:effectLst>
                <a:latin typeface="+mn-lt"/>
              </a:rPr>
              <a:t>traiLS</a:t>
            </a:r>
            <a:r>
              <a:rPr lang="en-US" sz="2400" dirty="0">
                <a:effectLst>
                  <a:outerShdw blurRad="38100" dist="38100" dir="2700000" algn="tl">
                    <a:srgbClr val="000000">
                      <a:alpha val="43137"/>
                    </a:srgbClr>
                  </a:outerShdw>
                </a:effectLst>
                <a:latin typeface="+mn-lt"/>
              </a:rPr>
              <a:t>.</a:t>
            </a:r>
          </a:p>
        </p:txBody>
      </p:sp>
      <p:pic>
        <p:nvPicPr>
          <p:cNvPr id="24" name="Picture Placeholder 23" descr="Logo&#10;">
            <a:extLst>
              <a:ext uri="{FF2B5EF4-FFF2-40B4-BE49-F238E27FC236}">
                <a16:creationId xmlns:a16="http://schemas.microsoft.com/office/drawing/2014/main" id="{F2690A47-67BD-A546-2B32-DEE0774181B0}"/>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1158320" y="5764735"/>
            <a:ext cx="630936" cy="731520"/>
          </a:xfrm>
        </p:spPr>
      </p:pic>
    </p:spTree>
    <p:extLst>
      <p:ext uri="{BB962C8B-B14F-4D97-AF65-F5344CB8AC3E}">
        <p14:creationId xmlns:p14="http://schemas.microsoft.com/office/powerpoint/2010/main" val="69301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A096E-19D4-BD56-CEC7-F7E3C99E5962}"/>
              </a:ext>
            </a:extLst>
          </p:cNvPr>
          <p:cNvSpPr>
            <a:spLocks noGrp="1"/>
          </p:cNvSpPr>
          <p:nvPr>
            <p:ph type="title"/>
          </p:nvPr>
        </p:nvSpPr>
        <p:spPr>
          <a:xfrm>
            <a:off x="6094936" y="458695"/>
            <a:ext cx="5690715" cy="577967"/>
          </a:xfrm>
        </p:spPr>
        <p:txBody>
          <a:bodyPr/>
          <a:lstStyle/>
          <a:p>
            <a:pPr lvl="0"/>
            <a:r>
              <a:rPr lang="en-US" noProof="0" dirty="0"/>
              <a:t>Outreach &amp; Education</a:t>
            </a:r>
          </a:p>
        </p:txBody>
      </p:sp>
      <p:pic>
        <p:nvPicPr>
          <p:cNvPr id="25" name="Picture Placeholder 24" descr="Logo">
            <a:extLst>
              <a:ext uri="{FF2B5EF4-FFF2-40B4-BE49-F238E27FC236}">
                <a16:creationId xmlns:a16="http://schemas.microsoft.com/office/drawing/2014/main" id="{0E657AC0-906B-4F3B-AFF5-7C8D21C18CEC}"/>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1158320" y="5764735"/>
            <a:ext cx="630936" cy="731520"/>
          </a:xfrm>
        </p:spPr>
      </p:pic>
      <p:pic>
        <p:nvPicPr>
          <p:cNvPr id="7" name="Picture Placeholder 6" descr="A red dirt bike parked in a parking lot&#10;&#10;Description automatically generated">
            <a:extLst>
              <a:ext uri="{FF2B5EF4-FFF2-40B4-BE49-F238E27FC236}">
                <a16:creationId xmlns:a16="http://schemas.microsoft.com/office/drawing/2014/main" id="{C3BEB38D-6741-5A66-56BB-C9BD0572D025}"/>
              </a:ext>
            </a:extLst>
          </p:cNvPr>
          <p:cNvPicPr>
            <a:picLocks noGrp="1" noChangeAspect="1"/>
          </p:cNvPicPr>
          <p:nvPr>
            <p:ph type="pic" sz="quarter" idx="16"/>
          </p:nvPr>
        </p:nvPicPr>
        <p:blipFill>
          <a:blip r:embed="rId5"/>
          <a:srcRect t="17552" b="17552"/>
          <a:stretch>
            <a:fillRect/>
          </a:stretch>
        </p:blipFill>
        <p:spPr/>
      </p:pic>
      <p:sp>
        <p:nvSpPr>
          <p:cNvPr id="9" name="TextBox 8">
            <a:extLst>
              <a:ext uri="{FF2B5EF4-FFF2-40B4-BE49-F238E27FC236}">
                <a16:creationId xmlns:a16="http://schemas.microsoft.com/office/drawing/2014/main" id="{8A3233F6-35A9-A88D-26D3-C80DB40DD112}"/>
              </a:ext>
            </a:extLst>
          </p:cNvPr>
          <p:cNvSpPr txBox="1"/>
          <p:nvPr/>
        </p:nvSpPr>
        <p:spPr>
          <a:xfrm>
            <a:off x="5902859" y="1047585"/>
            <a:ext cx="4906978" cy="5324535"/>
          </a:xfrm>
          <a:prstGeom prst="rect">
            <a:avLst/>
          </a:prstGeom>
          <a:noFill/>
        </p:spPr>
        <p:txBody>
          <a:bodyPr wrap="square" rtlCol="0">
            <a:spAutoFit/>
          </a:bodyPr>
          <a:lstStyle/>
          <a:p>
            <a:r>
              <a:rPr lang="en-US" sz="2000" dirty="0">
                <a:solidFill>
                  <a:schemeClr val="bg1"/>
                </a:solidFill>
              </a:rPr>
              <a:t>With a focus on outreach and education, the SOHO Team participates in a variety of events and programs.</a:t>
            </a:r>
          </a:p>
          <a:p>
            <a:endParaRPr lang="en-US" sz="2000" dirty="0">
              <a:solidFill>
                <a:schemeClr val="bg1"/>
              </a:solidFill>
            </a:endParaRPr>
          </a:p>
          <a:p>
            <a:r>
              <a:rPr lang="en-US" sz="2000" dirty="0">
                <a:solidFill>
                  <a:schemeClr val="bg1"/>
                </a:solidFill>
              </a:rPr>
              <a:t>Most notable for Storey County annually is the Virginia City Grand Prix motorcycle race. Since 1971, hundreds of motorcycle racers from around the country flock to Virginia City to participate in the unique race each year. During race weekend, the SOHO Team has a booth available to provide VIN inspections, education materials, and answer OHV related questions. Team members are able to educate riders on Nevada OHV regulations, provide insight into safety specific to riding conditions in Storey County, and connect with the community via shared interests. </a:t>
            </a:r>
          </a:p>
        </p:txBody>
      </p:sp>
    </p:spTree>
    <p:extLst>
      <p:ext uri="{BB962C8B-B14F-4D97-AF65-F5344CB8AC3E}">
        <p14:creationId xmlns:p14="http://schemas.microsoft.com/office/powerpoint/2010/main" val="216561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B24E6E-27EF-2F57-BD1F-904FF6A26F1B}"/>
              </a:ext>
            </a:extLst>
          </p:cNvPr>
          <p:cNvSpPr>
            <a:spLocks noGrp="1"/>
          </p:cNvSpPr>
          <p:nvPr>
            <p:ph type="title"/>
          </p:nvPr>
        </p:nvSpPr>
        <p:spPr>
          <a:xfrm>
            <a:off x="397764" y="481564"/>
            <a:ext cx="5511330" cy="577967"/>
          </a:xfrm>
        </p:spPr>
        <p:txBody>
          <a:bodyPr/>
          <a:lstStyle/>
          <a:p>
            <a:r>
              <a:rPr lang="en-US" dirty="0"/>
              <a:t>Education &amp; Outreach</a:t>
            </a:r>
          </a:p>
        </p:txBody>
      </p:sp>
      <p:sp>
        <p:nvSpPr>
          <p:cNvPr id="3" name="Content Placeholder 2">
            <a:extLst>
              <a:ext uri="{FF2B5EF4-FFF2-40B4-BE49-F238E27FC236}">
                <a16:creationId xmlns:a16="http://schemas.microsoft.com/office/drawing/2014/main" id="{ED9A61DD-48C4-BF83-7463-FEE0100AF104}"/>
              </a:ext>
            </a:extLst>
          </p:cNvPr>
          <p:cNvSpPr>
            <a:spLocks noGrp="1"/>
          </p:cNvSpPr>
          <p:nvPr>
            <p:ph sz="quarter" idx="16"/>
          </p:nvPr>
        </p:nvSpPr>
        <p:spPr>
          <a:xfrm>
            <a:off x="397764" y="1650537"/>
            <a:ext cx="5799860" cy="4433391"/>
          </a:xfrm>
        </p:spPr>
        <p:txBody>
          <a:bodyPr>
            <a:normAutofit fontScale="77500" lnSpcReduction="20000"/>
          </a:bodyPr>
          <a:lstStyle/>
          <a:p>
            <a:pPr marL="0" indent="0">
              <a:lnSpc>
                <a:spcPct val="100000"/>
              </a:lnSpc>
              <a:buNone/>
            </a:pPr>
            <a:r>
              <a:rPr lang="en-US" dirty="0"/>
              <a:t>The SOHO Team also actively participates in other events around Storey County. During parades or events, the SOHO Team utilizes its fleet of off-highway vehicles to generate interest and awareness of the program. </a:t>
            </a:r>
          </a:p>
          <a:p>
            <a:pPr marL="0" indent="0">
              <a:lnSpc>
                <a:spcPct val="100000"/>
              </a:lnSpc>
              <a:buNone/>
            </a:pPr>
            <a:endParaRPr lang="en-US" dirty="0"/>
          </a:p>
          <a:p>
            <a:pPr marL="0" indent="0">
              <a:lnSpc>
                <a:spcPct val="100000"/>
              </a:lnSpc>
              <a:buNone/>
            </a:pPr>
            <a:r>
              <a:rPr lang="en-US" dirty="0"/>
              <a:t>Members of the community and tourists alike approach our team members with questions about our vehicles, regulations, or registration requirements. Community support of the program has been overall positive. </a:t>
            </a:r>
          </a:p>
          <a:p>
            <a:pPr marL="0" indent="0">
              <a:lnSpc>
                <a:spcPct val="100000"/>
              </a:lnSpc>
              <a:buNone/>
            </a:pPr>
            <a:endParaRPr lang="en-US" dirty="0"/>
          </a:p>
          <a:p>
            <a:pPr marL="0" indent="0">
              <a:lnSpc>
                <a:spcPct val="100000"/>
              </a:lnSpc>
              <a:buNone/>
            </a:pPr>
            <a:r>
              <a:rPr lang="en-US" dirty="0"/>
              <a:t>Future goals of the program include having booths set up at events, such as local racing or OHV specific events. The program is also working on conducting educational events such as VIN inspection events, safety and regulations seminars, and Learn To Ride events for children. </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p:txBody>
      </p:sp>
      <p:pic>
        <p:nvPicPr>
          <p:cNvPr id="24" name="Picture Placeholder 23" descr="Logo">
            <a:extLst>
              <a:ext uri="{FF2B5EF4-FFF2-40B4-BE49-F238E27FC236}">
                <a16:creationId xmlns:a16="http://schemas.microsoft.com/office/drawing/2014/main" id="{270EF769-AC7A-1FC5-0724-935D74901F97}"/>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1158320" y="5764735"/>
            <a:ext cx="630936" cy="731520"/>
          </a:xfrm>
        </p:spPr>
      </p:pic>
      <p:pic>
        <p:nvPicPr>
          <p:cNvPr id="8" name="Picture 7" descr="A black vehicle on a rocky hill&#10;&#10;Description automatically generated">
            <a:extLst>
              <a:ext uri="{FF2B5EF4-FFF2-40B4-BE49-F238E27FC236}">
                <a16:creationId xmlns:a16="http://schemas.microsoft.com/office/drawing/2014/main" id="{5140A332-9866-8223-8EAE-A1622B92209E}"/>
              </a:ext>
            </a:extLst>
          </p:cNvPr>
          <p:cNvPicPr>
            <a:picLocks noChangeAspect="1"/>
          </p:cNvPicPr>
          <p:nvPr/>
        </p:nvPicPr>
        <p:blipFill>
          <a:blip r:embed="rId5"/>
          <a:stretch>
            <a:fillRect/>
          </a:stretch>
        </p:blipFill>
        <p:spPr>
          <a:xfrm>
            <a:off x="6597706" y="1650537"/>
            <a:ext cx="4773446" cy="3580086"/>
          </a:xfrm>
          <a:prstGeom prst="rect">
            <a:avLst/>
          </a:prstGeom>
        </p:spPr>
      </p:pic>
    </p:spTree>
    <p:extLst>
      <p:ext uri="{BB962C8B-B14F-4D97-AF65-F5344CB8AC3E}">
        <p14:creationId xmlns:p14="http://schemas.microsoft.com/office/powerpoint/2010/main" val="97622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DA4ED-E2E9-EAFF-9EE5-D139BD0133D7}"/>
              </a:ext>
            </a:extLst>
          </p:cNvPr>
          <p:cNvSpPr>
            <a:spLocks noGrp="1"/>
          </p:cNvSpPr>
          <p:nvPr>
            <p:ph type="title"/>
          </p:nvPr>
        </p:nvSpPr>
        <p:spPr>
          <a:xfrm>
            <a:off x="397764" y="481564"/>
            <a:ext cx="5511330" cy="577967"/>
          </a:xfrm>
        </p:spPr>
        <p:txBody>
          <a:bodyPr/>
          <a:lstStyle/>
          <a:p>
            <a:pPr lvl="0"/>
            <a:r>
              <a:rPr lang="en-US" noProof="0" dirty="0"/>
              <a:t>Fleet &amp; equipment</a:t>
            </a:r>
          </a:p>
        </p:txBody>
      </p:sp>
      <p:sp>
        <p:nvSpPr>
          <p:cNvPr id="8" name="Content Placeholder 7">
            <a:extLst>
              <a:ext uri="{FF2B5EF4-FFF2-40B4-BE49-F238E27FC236}">
                <a16:creationId xmlns:a16="http://schemas.microsoft.com/office/drawing/2014/main" id="{2D6EF828-2E39-755D-7277-2DC4C80A6430}"/>
              </a:ext>
            </a:extLst>
          </p:cNvPr>
          <p:cNvSpPr>
            <a:spLocks noGrp="1"/>
          </p:cNvSpPr>
          <p:nvPr>
            <p:ph sz="quarter" idx="15"/>
          </p:nvPr>
        </p:nvSpPr>
        <p:spPr>
          <a:xfrm>
            <a:off x="449263" y="2076051"/>
            <a:ext cx="5459412" cy="3403174"/>
          </a:xfrm>
        </p:spPr>
        <p:txBody>
          <a:bodyPr/>
          <a:lstStyle/>
          <a:p>
            <a:pPr marL="0" indent="0">
              <a:lnSpc>
                <a:spcPct val="100000"/>
              </a:lnSpc>
              <a:buNone/>
            </a:pPr>
            <a:r>
              <a:rPr lang="en-US" noProof="0" dirty="0"/>
              <a:t>Current SOHO Fleet:</a:t>
            </a:r>
          </a:p>
          <a:p>
            <a:pPr marL="0" indent="0">
              <a:lnSpc>
                <a:spcPct val="100000"/>
              </a:lnSpc>
              <a:buNone/>
            </a:pPr>
            <a:r>
              <a:rPr lang="en-US" dirty="0"/>
              <a:t>2023 </a:t>
            </a:r>
            <a:r>
              <a:rPr lang="en-US" dirty="0" err="1"/>
              <a:t>CanAm</a:t>
            </a:r>
            <a:r>
              <a:rPr lang="en-US" dirty="0"/>
              <a:t> side by side</a:t>
            </a:r>
          </a:p>
          <a:p>
            <a:pPr marL="0" indent="0">
              <a:lnSpc>
                <a:spcPct val="100000"/>
              </a:lnSpc>
              <a:buNone/>
            </a:pPr>
            <a:r>
              <a:rPr lang="en-US" dirty="0"/>
              <a:t>Two 2024 </a:t>
            </a:r>
            <a:r>
              <a:rPr lang="en-US" dirty="0" err="1"/>
              <a:t>GasGas</a:t>
            </a:r>
            <a:r>
              <a:rPr lang="en-US" dirty="0"/>
              <a:t> 300 dirt bikes</a:t>
            </a:r>
          </a:p>
          <a:p>
            <a:pPr marL="0" indent="0">
              <a:lnSpc>
                <a:spcPct val="100000"/>
              </a:lnSpc>
              <a:buNone/>
            </a:pPr>
            <a:endParaRPr lang="en-US" dirty="0"/>
          </a:p>
          <a:p>
            <a:pPr marL="0" indent="0">
              <a:lnSpc>
                <a:spcPct val="100000"/>
              </a:lnSpc>
              <a:buNone/>
            </a:pPr>
            <a:r>
              <a:rPr lang="en-US" dirty="0"/>
              <a:t>Equipment:</a:t>
            </a:r>
          </a:p>
          <a:p>
            <a:pPr marL="0" indent="0">
              <a:lnSpc>
                <a:spcPct val="100000"/>
              </a:lnSpc>
              <a:buNone/>
            </a:pPr>
            <a:r>
              <a:rPr lang="en-US" dirty="0"/>
              <a:t>Team members are equipped with safety gear compliant with NRS 490 and DOT standards, to include but limited to, DOT approved helmets, goggles, gloves, boots, and riding apparel. </a:t>
            </a:r>
          </a:p>
        </p:txBody>
      </p:sp>
      <p:pic>
        <p:nvPicPr>
          <p:cNvPr id="19" name="Picture Placeholder 18" descr="Logo">
            <a:extLst>
              <a:ext uri="{FF2B5EF4-FFF2-40B4-BE49-F238E27FC236}">
                <a16:creationId xmlns:a16="http://schemas.microsoft.com/office/drawing/2014/main" id="{25BA4007-22E2-0F99-BCF6-4EB87801681E}"/>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1158320" y="5764735"/>
            <a:ext cx="630936" cy="731520"/>
          </a:xfrm>
        </p:spPr>
      </p:pic>
      <p:pic>
        <p:nvPicPr>
          <p:cNvPr id="6" name="Picture 5" descr="Two people on dirt bikes in a desert&#10;&#10;Description automatically generated">
            <a:extLst>
              <a:ext uri="{FF2B5EF4-FFF2-40B4-BE49-F238E27FC236}">
                <a16:creationId xmlns:a16="http://schemas.microsoft.com/office/drawing/2014/main" id="{013A6AEF-5DA5-1665-53F6-0104BCB2FC6D}"/>
              </a:ext>
            </a:extLst>
          </p:cNvPr>
          <p:cNvPicPr>
            <a:picLocks noChangeAspect="1"/>
          </p:cNvPicPr>
          <p:nvPr/>
        </p:nvPicPr>
        <p:blipFill>
          <a:blip r:embed="rId5"/>
          <a:stretch>
            <a:fillRect/>
          </a:stretch>
        </p:blipFill>
        <p:spPr>
          <a:xfrm>
            <a:off x="6283327" y="1965335"/>
            <a:ext cx="4832808" cy="3624606"/>
          </a:xfrm>
          <a:prstGeom prst="rect">
            <a:avLst/>
          </a:prstGeom>
        </p:spPr>
      </p:pic>
    </p:spTree>
    <p:extLst>
      <p:ext uri="{BB962C8B-B14F-4D97-AF65-F5344CB8AC3E}">
        <p14:creationId xmlns:p14="http://schemas.microsoft.com/office/powerpoint/2010/main" val="287659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828D8-847F-649C-0394-FFCC8D9BB1CF}"/>
              </a:ext>
            </a:extLst>
          </p:cNvPr>
          <p:cNvSpPr>
            <a:spLocks noGrp="1"/>
          </p:cNvSpPr>
          <p:nvPr>
            <p:ph type="title"/>
          </p:nvPr>
        </p:nvSpPr>
        <p:spPr>
          <a:xfrm>
            <a:off x="397764" y="481564"/>
            <a:ext cx="5511330" cy="577967"/>
          </a:xfrm>
        </p:spPr>
        <p:txBody>
          <a:bodyPr/>
          <a:lstStyle/>
          <a:p>
            <a:pPr lvl="0"/>
            <a:r>
              <a:rPr lang="en-US" noProof="0" dirty="0"/>
              <a:t>benefits</a:t>
            </a:r>
          </a:p>
        </p:txBody>
      </p:sp>
      <p:sp>
        <p:nvSpPr>
          <p:cNvPr id="3" name="Content Placeholder 2">
            <a:extLst>
              <a:ext uri="{FF2B5EF4-FFF2-40B4-BE49-F238E27FC236}">
                <a16:creationId xmlns:a16="http://schemas.microsoft.com/office/drawing/2014/main" id="{067CC56B-DC06-BFF3-B4FE-E905B9C29481}"/>
              </a:ext>
            </a:extLst>
          </p:cNvPr>
          <p:cNvSpPr>
            <a:spLocks noGrp="1"/>
          </p:cNvSpPr>
          <p:nvPr>
            <p:ph sz="quarter" idx="15"/>
          </p:nvPr>
        </p:nvSpPr>
        <p:spPr>
          <a:xfrm>
            <a:off x="405590" y="1690570"/>
            <a:ext cx="4558296" cy="3988857"/>
          </a:xfrm>
        </p:spPr>
        <p:txBody>
          <a:bodyPr>
            <a:normAutofit fontScale="92500" lnSpcReduction="20000"/>
          </a:bodyPr>
          <a:lstStyle/>
          <a:p>
            <a:pPr marL="0" indent="0">
              <a:lnSpc>
                <a:spcPct val="100000"/>
              </a:lnSpc>
              <a:buNone/>
            </a:pPr>
            <a:r>
              <a:rPr lang="en-US" dirty="0"/>
              <a:t>As mentioned previously in this presentation, the community support of the program since its creation in 2023 has overall been supportive. Interactions with the public or riders on trails has been positive.</a:t>
            </a:r>
          </a:p>
          <a:p>
            <a:pPr marL="0" indent="0">
              <a:lnSpc>
                <a:spcPct val="100000"/>
              </a:lnSpc>
              <a:buNone/>
            </a:pPr>
            <a:endParaRPr lang="en-US" dirty="0"/>
          </a:p>
          <a:p>
            <a:pPr marL="0" indent="0">
              <a:lnSpc>
                <a:spcPct val="100000"/>
              </a:lnSpc>
              <a:buNone/>
            </a:pPr>
            <a:r>
              <a:rPr lang="en-US" dirty="0"/>
              <a:t>Benefits of the SOHO Team are increased awareness and safety, better public knowledge of NRS 490 regulations, continued protection of our trails, and positive community engagement.</a:t>
            </a:r>
          </a:p>
        </p:txBody>
      </p:sp>
      <p:graphicFrame>
        <p:nvGraphicFramePr>
          <p:cNvPr id="6" name="Content Placeholder 4" descr="SmartArt">
            <a:extLst>
              <a:ext uri="{FF2B5EF4-FFF2-40B4-BE49-F238E27FC236}">
                <a16:creationId xmlns:a16="http://schemas.microsoft.com/office/drawing/2014/main" id="{2912CC2A-A6D8-E71C-006D-C267DB85D348}"/>
              </a:ext>
            </a:extLst>
          </p:cNvPr>
          <p:cNvGraphicFramePr>
            <a:graphicFrameLocks noGrp="1"/>
          </p:cNvGraphicFramePr>
          <p:nvPr>
            <p:ph sz="quarter" idx="16"/>
            <p:extLst>
              <p:ext uri="{D42A27DB-BD31-4B8C-83A1-F6EECF244321}">
                <p14:modId xmlns:p14="http://schemas.microsoft.com/office/powerpoint/2010/main" val="3691342364"/>
              </p:ext>
            </p:extLst>
          </p:nvPr>
        </p:nvGraphicFramePr>
        <p:xfrm>
          <a:off x="5908675" y="1690688"/>
          <a:ext cx="5895975" cy="398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Placeholder 7" descr="Logo">
            <a:extLst>
              <a:ext uri="{FF2B5EF4-FFF2-40B4-BE49-F238E27FC236}">
                <a16:creationId xmlns:a16="http://schemas.microsoft.com/office/drawing/2014/main" id="{D1A61B60-A70A-8DE3-87A2-CF73EFDB8E65}"/>
              </a:ext>
            </a:extLst>
          </p:cNvPr>
          <p:cNvPicPr>
            <a:picLocks noGrp="1" noChangeAspect="1"/>
          </p:cNvPicPr>
          <p:nvPr>
            <p:ph type="pic" sz="quarter" idx="14"/>
          </p:nvPr>
        </p:nvPicPr>
        <p:blipFill>
          <a:blip r:embed="rId8">
            <a:extLst>
              <a:ext uri="{96DAC541-7B7A-43D3-8B79-37D633B846F1}">
                <asvg:svgBlip xmlns:asvg="http://schemas.microsoft.com/office/drawing/2016/SVG/main" r:embed="rId9"/>
              </a:ext>
            </a:extLst>
          </a:blip>
          <a:srcRect l="406" r="406"/>
          <a:stretch/>
        </p:blipFill>
        <p:spPr>
          <a:xfrm>
            <a:off x="11158320" y="5764735"/>
            <a:ext cx="630936" cy="731520"/>
          </a:xfrm>
        </p:spPr>
      </p:pic>
    </p:spTree>
    <p:extLst>
      <p:ext uri="{BB962C8B-B14F-4D97-AF65-F5344CB8AC3E}">
        <p14:creationId xmlns:p14="http://schemas.microsoft.com/office/powerpoint/2010/main" val="162293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0BB0-59CA-6517-C07A-D05846B30D55}"/>
              </a:ext>
            </a:extLst>
          </p:cNvPr>
          <p:cNvSpPr>
            <a:spLocks noGrp="1"/>
          </p:cNvSpPr>
          <p:nvPr>
            <p:ph type="title"/>
          </p:nvPr>
        </p:nvSpPr>
        <p:spPr>
          <a:xfrm>
            <a:off x="2336900" y="3875351"/>
            <a:ext cx="5901409" cy="1722759"/>
          </a:xfrm>
        </p:spPr>
        <p:txBody>
          <a:bodyPr/>
          <a:lstStyle/>
          <a:p>
            <a:r>
              <a:rPr lang="en-US" noProof="0" dirty="0">
                <a:effectLst>
                  <a:outerShdw blurRad="38100" dist="38100" dir="2700000" algn="tl">
                    <a:srgbClr val="000000">
                      <a:alpha val="43137"/>
                    </a:srgbClr>
                  </a:outerShdw>
                </a:effectLst>
              </a:rPr>
              <a:t>thank you</a:t>
            </a:r>
            <a:endParaRPr lang="en-US"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063207F7-8B1A-304E-3648-68809B473539}"/>
              </a:ext>
            </a:extLst>
          </p:cNvPr>
          <p:cNvSpPr>
            <a:spLocks noGrp="1"/>
          </p:cNvSpPr>
          <p:nvPr>
            <p:ph type="body" sz="quarter" idx="14"/>
          </p:nvPr>
        </p:nvSpPr>
        <p:spPr>
          <a:xfrm>
            <a:off x="8480425" y="3875088"/>
            <a:ext cx="3312507" cy="1722437"/>
          </a:xfrm>
        </p:spPr>
        <p:txBody>
          <a:bodyPr/>
          <a:lstStyle/>
          <a:p>
            <a:pPr lvl="0"/>
            <a:r>
              <a:rPr lang="en-US" noProof="0" dirty="0"/>
              <a:t>Storey  County SOHO Team</a:t>
            </a:r>
          </a:p>
          <a:p>
            <a:r>
              <a:rPr lang="en-US" dirty="0"/>
              <a:t>Sgt. Beaumont</a:t>
            </a:r>
            <a:endParaRPr lang="en-US" noProof="0" dirty="0"/>
          </a:p>
          <a:p>
            <a:r>
              <a:rPr lang="en-US" dirty="0"/>
              <a:t>bbeaumont@storeycounty.org</a:t>
            </a:r>
            <a:endParaRPr lang="en-US" noProof="0" dirty="0"/>
          </a:p>
        </p:txBody>
      </p:sp>
      <p:pic>
        <p:nvPicPr>
          <p:cNvPr id="7" name="Picture Placeholder 6" descr="A star shaped badge with a white and gold star&#10;&#10;Description automatically generated with medium confidence">
            <a:extLst>
              <a:ext uri="{FF2B5EF4-FFF2-40B4-BE49-F238E27FC236}">
                <a16:creationId xmlns:a16="http://schemas.microsoft.com/office/drawing/2014/main" id="{286EB96C-3F99-0502-A537-A5FBD9C2B2D7}"/>
              </a:ext>
            </a:extLst>
          </p:cNvPr>
          <p:cNvPicPr>
            <a:picLocks noGrp="1" noChangeAspect="1"/>
          </p:cNvPicPr>
          <p:nvPr>
            <p:ph type="pic" sz="quarter" idx="13"/>
          </p:nvPr>
        </p:nvPicPr>
        <p:blipFill>
          <a:blip r:embed="rId3"/>
          <a:srcRect l="5905" r="5905"/>
          <a:stretch>
            <a:fillRect/>
          </a:stretch>
        </p:blipFill>
        <p:spPr/>
      </p:pic>
    </p:spTree>
    <p:extLst>
      <p:ext uri="{BB962C8B-B14F-4D97-AF65-F5344CB8AC3E}">
        <p14:creationId xmlns:p14="http://schemas.microsoft.com/office/powerpoint/2010/main" val="317160831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7530480_Win32_SL_V7" id="{ED0FC66A-AD1D-4E3A-9391-35115B74CBE5}" vid="{7399F629-2C7F-45E4-BEAE-E5FA343279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D83FE-2DFD-4742-B957-F0005799F99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2F5C7A4-AE5B-4410-9A36-27136EE81401}">
  <ds:schemaRefs>
    <ds:schemaRef ds:uri="http://schemas.microsoft.com/sharepoint/v3/contenttype/forms"/>
  </ds:schemaRefs>
</ds:datastoreItem>
</file>

<file path=customXml/itemProps3.xml><?xml version="1.0" encoding="utf-8"?>
<ds:datastoreItem xmlns:ds="http://schemas.openxmlformats.org/officeDocument/2006/customXml" ds:itemID="{BB6E554D-0373-4572-82D6-B57355A00D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Fair squares presentation</Template>
  <TotalTime>79</TotalTime>
  <Words>657</Words>
  <Application>Microsoft Office PowerPoint</Application>
  <PresentationFormat>Widescreen</PresentationFormat>
  <Paragraphs>55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Gill Sans MT</vt:lpstr>
      <vt:lpstr>Impact</vt:lpstr>
      <vt:lpstr>Badge</vt:lpstr>
      <vt:lpstr>Storey County Sheriff’s Off-Highway Operations Team</vt:lpstr>
      <vt:lpstr>Off-highway Vehicle Program outline</vt:lpstr>
      <vt:lpstr>About The Program</vt:lpstr>
      <vt:lpstr>Program mission: SOHO Team</vt:lpstr>
      <vt:lpstr>Outreach &amp; Education</vt:lpstr>
      <vt:lpstr>Education &amp; Outreach</vt:lpstr>
      <vt:lpstr>Fleet &amp; equipment</vt:lpstr>
      <vt:lpstr>benefits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Brooke Beaumont</dc:creator>
  <cp:lastModifiedBy>Brooke Beaumont</cp:lastModifiedBy>
  <cp:revision>5</cp:revision>
  <dcterms:created xsi:type="dcterms:W3CDTF">2024-05-13T18:33:44Z</dcterms:created>
  <dcterms:modified xsi:type="dcterms:W3CDTF">2024-05-14T18:25:54Z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